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0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6AF61-4D7A-41AC-9FF3-620C2BA89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3B4DA-B556-4713-9A50-F5041FB85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2C228-8F04-47BB-AF48-9E0583DC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0FE6C-C3A4-4583-BC5F-88054C294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089B7-0DE9-4B88-8BD7-78018AB16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A7C7D-20FD-4761-BE71-4634437EF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BFCAD-139B-4042-8E0B-48BAFC171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515A9-4EAB-482E-B213-60B2E7540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F44FF-817C-40AD-9AD1-C4F51AEF7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9486D-7DE8-4329-B582-65C1DE164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89CD1-BA4E-481D-BF7A-069B50864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22" Type="http://schemas.openxmlformats.org/officeDocument/2006/relationships/tags" Target="../tags/tag267.xml" /><Relationship Id="rId23" Type="http://schemas.openxmlformats.org/officeDocument/2006/relationships/tags" Target="../tags/tag268.xml" /><Relationship Id="rId24" Type="http://schemas.openxmlformats.org/officeDocument/2006/relationships/tags" Target="../tags/tag269.xml" /><Relationship Id="rId25" Type="http://schemas.openxmlformats.org/officeDocument/2006/relationships/tags" Target="../tags/tag270.xml" /><Relationship Id="rId26" Type="http://schemas.openxmlformats.org/officeDocument/2006/relationships/tags" Target="../tags/tag271.xml" /><Relationship Id="rId27" Type="http://schemas.openxmlformats.org/officeDocument/2006/relationships/tags" Target="../tags/tag272.xml" /><Relationship Id="rId28" Type="http://schemas.openxmlformats.org/officeDocument/2006/relationships/tags" Target="../tags/tag273.xml" /><Relationship Id="rId29" Type="http://schemas.openxmlformats.org/officeDocument/2006/relationships/tags" Target="../tags/tag274.xml" /><Relationship Id="rId3" Type="http://schemas.openxmlformats.org/officeDocument/2006/relationships/tags" Target="../tags/tag248.xml" /><Relationship Id="rId30" Type="http://schemas.openxmlformats.org/officeDocument/2006/relationships/tags" Target="../tags/tag275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14" Type="http://schemas.openxmlformats.org/officeDocument/2006/relationships/tags" Target="../tags/tag288.xml" /><Relationship Id="rId15" Type="http://schemas.openxmlformats.org/officeDocument/2006/relationships/tags" Target="../tags/tag289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414000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椎动脉迂曲的护理查房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椎动脉迂曲的相关知识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椎动脉迂曲的相关知识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定义及发病机制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3102811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3179873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3406676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3598392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3794495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372307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354451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358523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2763861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2874129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2643568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045797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2746318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2567758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2608482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3392892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3503160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3619068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3899751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3917920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4281305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3984958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3689865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2762608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2713739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27832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椎动脉迂曲：指椎动脉走行出现弯曲、延长等改变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27832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发病机制：与颈椎退行性变、颈椎外伤、不良生活习惯等因素有关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症状：头痛、眩晕、呕吐、恶心等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并发症：脑供血不足、脑梗塞等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椎动脉迂曲：椎动脉狭窄、扭曲、延长等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体征：颈部疼痛、僵硬、活动受限等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症状：眩晕、头痛、耳鸣、视力障碍等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体征：颈部疼痛、颈部活动受限等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影像学检查：颈椎X线平片、椎动脉造影等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确诊标准：症状、体征和影像学检查均符合椎动脉迂曲的诊断标准。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治疗方法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药物治疗：使用抗凝药物和抗血小板药物，预防血栓形成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手术治疗：在药物治疗无效的情况下，可以考虑手术治疗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生活方式干预：戒烟、减肥、控制血压和血脂，改善生活习惯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定期复查：密切关注病情变化，及时调整治疗方案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姓名：张三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籍贯：中国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年龄：65岁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性别：男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病情演变过程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病史汇报：详细介绍患者的病史和症状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影像学检查：如CT、MRI等检查结果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实验室检查：血液、尿液等化验结果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体格检查：包括生命体征、心肺功能等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诊断及治疗过程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治疗进展：治疗过程及效果评估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治疗方案：药物治疗、物理治疗、手术治疗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诊断依据：临床表现、影像学检查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初步诊断：椎动脉迂曲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头痛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定义：椎动脉迂曲导致的头痛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症状：头痛、眩晕、恶心、呕吐等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诊断依据：通过影像学检查、血液检查等手段进行诊断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护理措施：采取药物治疗、物理治疗、心理治疗等综合措施缓解症状，预防并发症的发生。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https://d.book118.com/966114140000010053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5"/>
  <p:tag name="KSO_WM_UNIT_INDEX" val="1_25"/>
  <p:tag name="KSO_WM_UNIT_LAYERLEVEL" val="1_1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4"/>
  <p:tag name="KSO_WM_UNIT_INDEX" val="1_2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3"/>
  <p:tag name="KSO_WM_UNIT_INDEX" val="1_23"/>
  <p:tag name="KSO_WM_UNIT_LAYERLEVEL" val="1_1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2"/>
  <p:tag name="KSO_WM_UNIT_INDEX" val="1_2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21"/>
  <p:tag name="KSO_WM_UNIT_INDEX" val="1_21"/>
  <p:tag name="KSO_WM_UNIT_LAYERLEVEL" val="1_1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1*l_i*1_1"/>
  <p:tag name="KSO_WM_UNIT_INDEX" val="1_1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3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9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椎动脉迂曲的护理查房</vt:lpstr>
      <vt:lpstr>目录</vt:lpstr>
      <vt:lpstr>椎动脉迂曲的相关知识</vt:lpstr>
      <vt:lpstr>定义及发病机制</vt:lpstr>
      <vt:lpstr>临床表现</vt:lpstr>
      <vt:lpstr>诊断标准</vt:lpstr>
      <vt:lpstr>治疗方法</vt:lpstr>
      <vt:lpstr>病例汇报</vt:lpstr>
      <vt:lpstr>患者基本信息</vt:lpstr>
      <vt:lpstr>病情演变过程</vt:lpstr>
      <vt:lpstr>诊断及治疗过程</vt:lpstr>
      <vt:lpstr>护理诊断</vt:lpstr>
      <vt:lpstr>头痛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2024-09-19T14:27:14.709</cp:lastPrinted>
  <dcterms:created xsi:type="dcterms:W3CDTF">2024-09-19T06:27:14Z</dcterms:created>
  <dcterms:modified xsi:type="dcterms:W3CDTF">2024-09-19T06:27:16Z</dcterms:modified>
</cp:coreProperties>
</file>