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272A3A-6BBB-4E81-AB3C-2EFF9CE0FC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9F7ADF-4DAE-41E9-B625-1151AC74F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C4990B-A931-4514-A7C6-7EEDA469E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033AE47-D880-48CD-909F-72DA11D437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654CEB-FD9A-4A08-9005-DF3C02B388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BECF16-4BA4-431D-BCD1-98F0B293571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39865ED-7FE4-47A1-AF12-1557D3EE0EC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E31A1C3-12D3-42EE-A52E-0105CC9E19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305A89-3FE9-42C5-AA6D-859238C6E8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7FC31F-4349-40B9-B125-D973214F15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8D7C67-B964-4A5C-9C0E-52F2EB401C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6120240014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3" name="TextBox 3"/>
          <p:cNvSpPr txBox="1"/>
          <p:nvPr/>
        </p:nvSpPr>
        <p:spPr>
          <a:xfrm>
            <a:off x="4991402" y="4064670"/>
            <a:ext cx="2227456" cy="51789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汇报人：AA</a:t>
            </a:r>
          </a:p>
        </p:txBody>
      </p:sp>
      <p:sp>
        <p:nvSpPr>
          <p:cNvPr id="4" name="TextBox 4"/>
          <p:cNvSpPr txBox="1"/>
          <p:nvPr/>
        </p:nvSpPr>
        <p:spPr>
          <a:xfrm>
            <a:off x="4975535" y="4665287"/>
            <a:ext cx="2259190" cy="502303"/>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chemeClr val="accent1">
                    <a:alpha val="100000"/>
                  </a:schemeClr>
                </a:solidFill>
                <a:latin typeface="Microsoft Yahei"/>
                <a:ea typeface="Microsoft Yahei"/>
                <a:cs typeface="Microsoft Yahei"/>
              </a:rPr>
              <a:t>2024-01-30</a:t>
            </a:r>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工作分析理论方法与应用课件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工作分析概述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工作分析理论方法</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工作分析应用课件制作</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工作分析在企业实践中的应用</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工作分析挑战与未来发展趋势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工作分析概述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8906" r="2890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工作分析是指对组织中某个特定职务的设置目的、任务或职责、权力和隶属关系、工作条件和环境、任职资格等相关信息进行收集与分析，并对该职务的工作做出明确的规定，且确定完成该工作所需的行为、条件、人员的过程。</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目的</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明确职位职责，确定职位资格，为人力资源管理提供基础信息，优化组织结构，提高工作效率。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工作分析定义与目的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未来工作分析趋势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将更加注重员工的能力、素质、职业发展等，强调以人为本的管理理念。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早期的工作分析</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主要关注工作本身，如工作任务、工作流程等。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现代工作分析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不仅关注工作本身，还关注工作环境、工作条件、员工素质等，强调人与职位的匹配。</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工作分析发展历程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基础地位</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工作分析是人力资源管理的基础，为招聘、培训、绩效管理等提供基础信息。</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桥梁作用</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工作分析将组织战略与具体工作相连接，确保员工明确自己的工作如何为组织目标做出贡献。</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优化作用</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通过工作分析，可以发现工作流程中存在的问题，优化组织结构，提高工作效率。</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工作分析在人力资源管理中地位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工作分析理论方法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任务分解</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将工作任务分解成若干个子任务或操作单元，以便进行详细分析。</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任务描述</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对每个子任务或操作单元进行具体描述，包括任务目的、操作步骤、所需技能等。</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任务评估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对任务的重要性和难度进行评估，以确定工作的关键环节和瓶颈。</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任务分析法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人员素质要求</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分析完成特定工作所需的人员素质，如教育背景、工作经验、技能水平等。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人员配备需求</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根据工作性质和任务量，确定所需人员的数量、结构和配备标准。</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人员绩效评估</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建立绩效评估体系，对工作人员的工作表现进行评价，以便进行人员调整和优化。</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人员分析法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时间研究</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通过观察和记录工作人员在完成特定任务时所需的时间，分析工作时间的构成和分布情况。</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时间标准制定</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根据时间研究结果，制定合理的工作时间标准，以提高工作效率和降低成本。</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时间管理优化</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通过改进工作流程和操作方法，减少无效时间和浪费，提高时间利用率。</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方法时间测量法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在工作过程中识别和记录对工作结果产生重大影响的关键事件或行为。</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关键事件识别</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对关键事件进行深入分析，了解事件发生的背景、原因和影响，以便进行工作改进。</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关键事件分析</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将关键事件分析结果应用于人员选拔、培训、绩效管理等环节，提高工作质量和效率。</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关键事件应用</a:t>
            </a:r>
          </a:p>
        </p:txBody>
      </p:sp>
      <p:pic>
        <p:nvPicPr>
          <p:cNvPr id="9" name="Picture 9"/>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关键事件技术法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工作分析应用课件制作</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课件内容与结构设计</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确定课件目标与主题</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明确课件要传达的核心概念和关键技能，确保内容与工作分析紧密相关。</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设计课件结构</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合理安排章节、模块和知识点之间的逻辑关系，便于学习者理解和记忆。</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梳理知识点与技能点</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细化课件内容，涵盖工作分析的理论、方法、实践应用等方面。</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编写课件脚本</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根据设计好的课件结构，编写详细的课件脚本，包括文字、图表、动画等多媒体元素。</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https://d.book118.com/966120240014010044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2024-09-12T06:46:51.906</cp:lastPrinted>
  <dcterms:created xsi:type="dcterms:W3CDTF">2024-09-11T22:46:51Z</dcterms:created>
  <dcterms:modified xsi:type="dcterms:W3CDTF">2024-09-11T22:46:54Z</dcterms:modified>
</cp:coreProperties>
</file>