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514BF-D0AB-4EB9-BF2B-DB6D10B8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2C206-A30A-422E-9DA9-29C7DF8B6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C36AF-6A0D-4F61-9CC3-413F4C4AB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570FC-7022-4551-BB7C-DFBE64A5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94ABF-7830-456C-821A-92051AD0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B7D83-4967-4430-9C57-F8837070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68828-8A3E-47C8-8687-D7D0D87F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7418A-4DA2-44CC-A71B-7CBE4DD8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B18B2-E99C-4D2D-ABA0-5BEB4D483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DC689-7F51-463C-8748-FB7D3068B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49F0F-4199-4ADD-8E4E-9AA61587E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2101500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建筑工人个人工作总结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个人成长与自我提升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未来展望与职业规划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负责执行建筑施工现场的各项任务，包括但不限于搬运材料、操作工具、进行结构搭建和装修工作等。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负责监督施工现场的安全状况，确保工人遵守安全规定，及时报告和处理潜在的安全隐患。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安全监督员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所在岗位及主要职责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体力劳动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工作环境及条件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建筑工人常常需要在户外环境下工作，面临各种气候条件，如炎热、寒冷、雨雪等。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工作涉及大量的体力劳动，如搬运重物、挖掘、浇筑混凝土等，需要良好的身体素质和耐力。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与同事、监理、设计师等多方紧密合作，确保施工进度和质量。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所需技能与素质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掌握建筑施工的基本技能和方法，如砌筑、钢筋加工、模板制作等。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严格遵守安全操作规程，具备预防和处理安全事故的能力。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不断学习和更新知识，适应新技术和新工艺的发展。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善于与团队成员沟通协作，共同完成工作任务。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质量控制与安全管理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高效完成施工任务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完成的主要任务及目标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在过去的一年中，我参与了多个建筑项目，包括住宅楼、商业中心和公共设施等。在每个项目中，我都能够按照计划高效地完成施工任务，确保项目的顺利进行。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我始终注重施工过程中的质量控制和安全管理，严格遵守相关规定和标准，确保建筑物的结构安全和功能完善。通过我的努力，项目质量得到了业主和监理的认可。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作为建筑工人，我深知团队协作的重要性。我积极与同事沟通，分享经验和技巧，共同解决施工中遇到的问题。通过团队协作，我们成功克服了多个技术难题，提高了工作效率。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4" r="2275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引入新技术与工艺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为了提高施工效率和质量，我积极学习和掌握新技术和工艺。例如，在混凝土施工中，我采用了先进的模板技术和高性能混凝土材料，有效提高了施工速度和建筑物的耐久性。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优化施工流程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通过对施工流程的优化和改进，我成功减少了浪费和返工现象。例如，在钢筋加工过程中，我采用了先进的数控切割技术，提高了钢筋加工的精度和效率。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环保意识与节能措施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我注重环保意识的培养和节能措施的落实。在施工过程中，我积极推广使用环保材料和节能技术，如使用绿色建材、安装节能门窗等，为建筑物的可持续发展做出了贡献。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工作中的创新点与亮点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优秀建筑工人奖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凭借出色的工作表现和技能水平，我荣获了公司颁发的“优秀建筑工人奖”，这是对我个人工作成果的肯定和鼓励。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技能竞赛优胜者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在参加行业内的技能竞赛中，我凭借扎实的专业知识和高超的操作技能获得了优胜者的荣誉，展现了我在建筑领域的专业实力。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业主表扬信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在项目施工过程中，我收到了多封来自业主的表扬信，他们对我的工作态度、专业技能和服务意识给予了高度评价。这些表扬信不仅是对我个人工作的认可，也是对我所在团队的赞誉。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获得的荣誉与奖励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在工作中，我始终注重与同事的协作，积极参与团队讨论和决策，共同解决问题。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互相帮助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在项目中，我能够明确自己的职责范围，并与团队成员协商分工，确保工作的高效进行。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当同事遇到困难时，我会主动伸出援手，提供必要的帮助和支持，共同克服难关。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与同事的协作情况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在沟通中，我尽量做到言简意赅、表达清晰，避免使用模糊或晦涩的词汇，确保信息准确传达。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我注重倾听他人的意见和想法，尊重他人的观点，努力理解对方的立场和需求。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在沟通过程中，我会及时给予同事积极的反馈和肯定，激发团队士气和凝聚力。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沟通方式与技巧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https://d.book118.com/966121015005010043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2024-09-10T18:49:44.789</cp:lastPrinted>
  <dcterms:created xsi:type="dcterms:W3CDTF">2024-09-10T10:49:44Z</dcterms:created>
  <dcterms:modified xsi:type="dcterms:W3CDTF">2024-09-10T10:49:46Z</dcterms:modified>
</cp:coreProperties>
</file>