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33BA6-9E62-4F55-8CC5-36F51DC6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34D56-4319-49BC-91AC-8D2F94FD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A4CE7-035A-47E4-9C48-BBD07179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86F7E-73F4-42C5-816D-565DCF19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D0B0C-AAF6-4364-A61E-54B8F196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C2845-99BB-4697-9710-A5C2956D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E8241-137D-4C96-AF01-9F2A0EC6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04517-D519-42ED-A970-8B624537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A9B0B-451A-4303-BF84-B7F91955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0B00-C9DC-44BC-BBAF-31946941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B0DF-981D-4517-8D09-EEF3588D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21225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《金威水炮设计手册》ppt课件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金威水炮设计理念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金威水炮结构设计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金威水炮性能分析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金威水炮使用与维护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它适用于各种类型的火灾，特别是液体燃料火灾，具有快速扑灭火灾的能力。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金威水炮的设计理念是利用非接触方式扑灭火灾，以减少对周围环境的热辐射和减少对消防人员的危险。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621" b="226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金威水炮是一种高效、环保的消防设备，采用高压水流进行灭火。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高压水流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928" r="189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金威水炮采用高压水流设计，可迅速扑灭火灾，降低火势。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金威水炮启动迅速，可在短时间内控制火势，减少火灾损失。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金威水炮使用水作为灭火介质，对环境无害。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金威水炮经过严格的质量控制和测试，具有较高的可靠性和耐用性。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158" b="301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石油化工行业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金威水炮适用于石油化工行业的液体燃料火灾。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港口码头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金威水炮可用于港口码头的液体燃料火灾。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金威水炮可用于机场的航空燃油火灾。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金威水炮设计理念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583" b="18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金威水炮设计理念注重创新，通过引入新技术和独特的设计元素，使产品在市场上具有竞争优势。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设计时充分考虑了产品的实际使用需求，确保水炮具备高效、稳定和可靠的性能。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在设计中注重环保和可持续性，采用环保材料和节能技术，降低产品对环境的影响。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强调用户体验，通过优化产品设计，提供简单、直观的操作界面和舒适的握持感。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649" b="136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202" r="292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遵循安全设计原则，确保产品在使用过程中不会对用户或周围环境造成伤害。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设计原则之一是确保产品的长期稳定性和可靠性，减少故障和维护需求。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在保证性能和功能的前提下，尽量降低产品的成本，使其更具市场竞争力。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注重产品的外观和美学设计，使其在视觉上吸引人，提升品牌形象。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美学性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在设计初期进行深入的需求分析，了解用户需求和市场趋势。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根据需求分析结果，进行概念设计，提出多种设计方案。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对选定的概念设计进行详细规划，制定具体的设计方案和技术规格。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原型制作与测试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制作产品原型，进行各种测试和评估，验证设计的可行性和性能。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金威水炮结构设计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https://d.book118.com/966121225005010033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2024-09-01T10:39:11.235</cp:lastPrinted>
  <dcterms:created xsi:type="dcterms:W3CDTF">2024-09-01T02:39:11Z</dcterms:created>
  <dcterms:modified xsi:type="dcterms:W3CDTF">2024-09-01T02:39:13Z</dcterms:modified>
</cp:coreProperties>
</file>