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A64F6-DDCB-4FCF-97A3-9282E677A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637B7-F14C-4C04-93DD-812F24348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BA0D2-970E-4356-91F3-14761C662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CA7A7F-1F5A-46A0-8FBB-A86FD5F35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E095C0-79D3-4EE2-9FC3-154E2E959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42175D-DD22-48A1-BECF-5532F7ABB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9B2166-007B-45AC-A94E-CD56B3666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59A8AE-BA8A-4EDE-B390-FB97936AF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F521E1-4CCD-4EFA-A717-329BAA832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2D33E7-2B1B-45E6-BB15-6AE46F1BF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CD15A-960C-4D34-80D5-72DA20FB6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123225003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《硬胶囊工艺技术》PPT课件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硬胶囊的制造工艺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硬胶囊的原料与辅料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硬胶囊的生产设备与维护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29" r="310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硬胶囊壳通常由明胶、甘油、水等成分制成，具有较好的密封性和保护作用。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硬胶囊是一种药物剂型，由硬质空胶囊壳包裹药物或其他填充物而成。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根据填充物不同，硬胶囊可分为硬胶囊药品和硬胶囊保健品。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根据大小和形状，硬胶囊可分为普通硬胶囊、缓释硬胶囊、肠溶硬胶囊等。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24" r="167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硬胶囊广泛应用于药品和保健品领域，作为药物释放系统的一种形式，能够保护药物成分、提高药物的稳定性、控制药物的释放速度等。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硬胶囊还可以用于食品补充剂、美容产品等领域，作为包装和保护填充物的手段。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硬胶囊的制造工艺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硬胶囊的制壳工艺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制壳材料选择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选择优质的药用明胶作为主要原料，确保胶囊壳的质量和稳定性。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制壳工艺流程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包括溶胶、蘸胶、干燥、脱模等步骤，每一步都有严格的操作要求和温度、湿度控制。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制壳工艺中的问题及处理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制壳过程中可能出现粘结、裂纹等问题，需根据实际情况调整工艺参数或更换原料。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填充工艺流程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包括填充物料的准备、填充、切割、剔除等步骤，需严格控制填充量、填充高度和填充密度。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填充工艺中的问题及处理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填充过程中可能出现卡塞、剂量不准确等问题，需定期维护设备，确保设备正常运行。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填充设备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使用全自动硬胶囊填充机，确保填充剂量准确、生产效率高。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硬胶囊的填充工艺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密封工艺中的问题及处理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密封过程中可能出现涂胶不均、热压不牢等问题，需调整工艺参数或更换密封材料。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密封材料选择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选用优质铝箔和热熔胶，确保胶囊密封性好、防潮性能高。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密封工艺流程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包括铝箔裁剪、涂胶、热压等步骤，需严格控制涂胶量、热压时间和压力。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硬胶囊的密封工艺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根据国家药品标准和生产实际情况，制定硬胶囊的质量标准和控制指标。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质量标准制定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质量检验方法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质量反馈与改进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采用外观检查、崩解时限、装量差异等检验方法，对硬胶囊进行全面质量检测。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定期收集生产过程中的质量问题，分析原因并采取措施进行改进，提高硬胶囊的质量水平。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硬胶囊的质量控制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https://d.book118.com/966123225003010033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2024-09-01T09:57:59.500</cp:lastPrinted>
  <dcterms:created xsi:type="dcterms:W3CDTF">2024-09-01T01:57:59Z</dcterms:created>
  <dcterms:modified xsi:type="dcterms:W3CDTF">2024-09-01T01:58:01Z</dcterms:modified>
</cp:coreProperties>
</file>