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6BD88-EBE8-4B72-AFB0-C8C277BF3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581DA-B19E-4835-8625-5D9BEF55B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A583E-5762-4AA8-9810-BB9F7E4B5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21933-0E98-4452-A76A-ABF5AB9C0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4AFD97-EB8E-4272-BB0C-A8971FF60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299750-0B89-45E3-B84F-8CE632452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87EA33-8357-4711-B2E8-53E6CCFE8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B8EC09-41E2-4FB8-8F54-142A22D00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61986-E7C7-4859-8787-8C692BCF2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918F3-FFF0-4735-9386-8E777D849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B0C57-3BED-4DA3-8185-E7F77FB31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2503411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高危患者护理与风险管理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高危患者护理原则与策略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风险评估与监测方法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常见高危患者护理问题及解决方案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风险管理策略与实践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12" r="280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21" r="340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关注高危患者，通过专业、系统的护理，降低并发症发生率，提高患者满意度。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高危患者存在较高的医疗风险，通过风险管理，减少不良事件，保障患者安全。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应对医疗风险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高危患者是指在疾病过程中，由于病情复杂、严重或存在多种危险因素，导致发生不良事件风险增高的患者。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手术高风险患者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如高龄、合并多种疾病、复杂手术等。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根据患者病情和危险因素的不同，高危患者可分为以下几类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特殊治疗患者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如化疗、放疗、免疫治疗等。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重症患者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如多器官功能衰竭、重症感染等。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存在安全隐患的患者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如意识障碍、行动不便、自杀倾向等。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高危患者的定义与分类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高危患者护理原则与策略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274" b="10274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根据患者的病史、症状、体征等，制定个性化的护理计划，明确护理目标和措施。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随着患者病情变化，及时调整护理方案，确保护理措施的有效性。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向患者及家属提供相关的疾病知识和护理技能指导，提高患者的自我护理能力。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评估患者风险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动态调整护理方案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强化患者教育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采取积极的预防措施，如定期消毒、保持环境清洁、合理饮食等，降低患者感染和其他并发症的风险。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密切观察患者的病情变化，及时发现潜在的风险因素，采取相应的干预措施。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一旦发现患者出现异常情况，应立即报告医生并采取相应的处理措施，确保患者安全。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7038" r="2703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早期识别风险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及时报告与处理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预防措施与早期干预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938" b="49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692" b="969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多学科协作与团队沟通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建立多学科协作机制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组建包括医生、护士、营养师、药师等多学科的专业团队，共同为患者提供全面的护理服务。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定期团队沟通会议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定期召开团队沟通会议，分享患者的病情信息、护理措施及效果等，促进团队成员之间的协作与沟通。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强化培训与教育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加强对团队成员的培训和教育，提高团队成员的专业素养和风险管理意识。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风险评估与监测方法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使用专业的风险评估量表，如跌倒风险、压疮风险等评估量表，对患者进行全面的风险评估。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风险评估量表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246" b="224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通过电子病历系统收集患者的基本信息、病史、诊断等信息，为风险评估提供数据支持。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邀请临床专家或专业团队对患者进行风险评估，提供专业的意见和建议。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风险评估工具介绍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实时监测患者的生命体征，如心率、血压、呼吸等，及时发现异常情况。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详细记录患者的护理情况，包括护理措施、效果等，为动态调整提供依据。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根据患者病情变化或新出现的风险因素，及时进行风险再评估，调整护理计划。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风险再评估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实时监测与动态调整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根据风险评估结果和临床经验，设定合理的风险阈值。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917" r="69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风险阈值设定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当监测数据超过风险阈值时，系统自动发出预警信号，提醒医护人员关注。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预警信号发出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制定针对不同风险的应急处理措施，确保在风险事件发生时能够迅速响应和处理。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风险预警机制建立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常见高危患者护理问题及解决方案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保持皮肤清洁干燥，避免长时间受压，定期更换体位。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如气垫床、减压贴等，减轻局部压力。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采用专业评估工具，对患者发生压疮的风险进行定期评估。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保证患者摄入足够的蛋白质、维生素和矿物质，促进皮肤健康。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压疮风险评估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使用辅助器具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https://d.book118.com/966125034115010042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2024-09-09T22:29:36.945</cp:lastPrinted>
  <dcterms:created xsi:type="dcterms:W3CDTF">2024-09-09T14:29:36Z</dcterms:created>
  <dcterms:modified xsi:type="dcterms:W3CDTF">2024-09-09T14:29:39Z</dcterms:modified>
</cp:coreProperties>
</file>