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72FC1-F4CB-40DA-96D2-A169DC0F0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5D3E74-71B4-43E4-9DDB-E27BFBE2C2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790E2F-78F1-4572-B988-E891AC740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FC76A5-3156-4885-BCC3-68BE726FC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D07823-947A-4603-83D5-351A9FE55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ED3555-F801-4891-8DE9-7F56DC4F6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8D31E2-C00E-4F20-8B8A-079B404C0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9DDEB3-3166-4B32-AF41-7EC5F1660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8BCAC-4EC6-4F9F-9069-75465F9E4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DE51E-5B30-46D5-80B6-3A7895D43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081DC9-E9F0-4C81-BA68-58973428A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12511114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预防冬季呼吸道感染的食品安全措施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冬季呼吸道感染与食品安全关系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选购安全食材与储存方法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加工烹饪过程中注意事项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合理膳食搭配提高抵抗力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餐厅就餐时防护措施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家庭聚餐时预防措施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冬季呼吸道感染与食品安全关系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004" r="3300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950" r="2995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7550" r="2755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冬季气温低，空气干燥，人们易受凉感冒，同时室内通风不良，病毒易于传播，导致呼吸道感染高发。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呼吸道感染可引起发热、咳嗽、喉咙痛等症状，严重时可导致肺炎、支气管炎等并发症，甚至危及生命。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冬季呼吸道感染原因及危害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食用新鲜食品，避免过期变质食品对呼吸道的刺激和感染风险。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保证食品新鲜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合理膳食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避免食品污染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250" r="8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均衡膳食，摄入足够的蛋白质、维生素和矿物质，增强身体免疫力，降低感染风险。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注意食品加工过程中的卫生，避免食品受到细菌、病毒等污染，减少感染源。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食品安全在预防中作用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冬季多吃火锅等辛辣食物可预防感冒。实际上，辛辣食物会刺激呼吸道，增加感染风险。应适量食用清淡易消化食物。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冬季为了保暖，可以忽视食品卫生。实际上，冬季室内通风不良，食品易于受到污染。应注意食品卫生，保证食品新鲜。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感冒后应多吃鸡蛋、鱼等高蛋白食物补充营养。实际上，感冒后身体消化功能减弱，高蛋白食物难以消化，可能加重病情。应适量食用清淡易消化食物，如稀饭、面条等。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常见误区及纠正方法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选购安全食材与储存方法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查看生产日期和保质期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在购买包装食品时，应注意查看食品的生产日期和保质期，避免购买到过期食品。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选择外观完好、无破损的食材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在购买食材时，应注意选择外观完好、无破损、无变色的食材，避免购买到已经变质或不新鲜的食品。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闻气味、尝口感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对于某些食材，如水果、蔬菜等，可以通过闻气味、尝口感等方法来判断其新鲜程度和质量。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选购新鲜、优质食材技巧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286" b="132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17" b="141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正确储存各类食材方法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分类储存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不同种类的食材应分类储存，避免相互污染。如肉类、鱼类等应放在冰箱中的底层，蔬菜和水果等应放在冰箱中的上层或保鲜盒中。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控制温度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储存食材时应注意控制温度，避免食品变质。如肉类、鱼类等应在0-4℃的低温下储存，蔬菜和水果等应在适宜的温度下储存。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避免光照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某些食材如绿叶蔬菜等应避免长时间直接光照，以免失去营养和变色。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在处理食材时，应注意将生熟食品分开，避免交叉污染。如切生肉的刀和案板应与切熟食的分开使用。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792" r="14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生熟分开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冰箱应定期清理和除霜，避免食品过期和变质。同时应注意将开封后的食品密封保存，避免污染其他食品。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定期清理冰箱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8958" r="89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750" r="11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过期食品可能已经变质或被污染，食用后会对人体健康造成危害。因此应注意查看食品的生产日期和保质期，不食用过期食品。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不食用过期食品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避免交叉污染和过期食品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加工烹饪过程中注意事项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定期清洗厨房用具、餐具和炊具，保持厨房环境整洁，减少细菌滋生。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4167" r="41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保持厨房清洁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烹饪前要确保双手清洁，穿戴整洁的工作服或围裙，避免将细菌带入食物中。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个人卫生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处理生食和熟食的刀具、砧板等用具要分开使用，避免交叉污染。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生熟分开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保持厨房卫生和个人卫生习惯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煮熟煮透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对于肉类、禽类、海鲜等食材，要确保煮熟煮透，避免食用未煮熟的食物。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彻底加热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确保食物中心温度达到70℃以上，以杀死可能存在的细菌和病毒。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避免反复加热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尽量避免反复加热食物，以免破坏食物中的营养成分和增加细菌滋生的风险。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烹饪时彻底加热食物至适宜温度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https://d.book118.com/966125111144010051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2024-09-17T13:15:14.959</cp:lastPrinted>
  <dcterms:created xsi:type="dcterms:W3CDTF">2024-09-17T05:15:14Z</dcterms:created>
  <dcterms:modified xsi:type="dcterms:W3CDTF">2024-09-17T05:15:17Z</dcterms:modified>
</cp:coreProperties>
</file>