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CE3D31F-1890-4A89-A18F-89851473879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1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1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6E3B7-122B-4FE2-A00C-59E169C5D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1DEA6-9AD5-43C9-9D8B-A922C7255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1DA18-4C73-447B-8CB0-ACC24354D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EF2A45-8019-4100-A35D-2986F7020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0BAA5E-EF15-4F80-9B12-203DAE318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84DCED-35E8-447C-A144-6451BC394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DD26BC-0C1C-4B61-9F7B-561785408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ECCE5-0040-4E6F-A046-1BB7A9377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7FC0FB-23F1-44AF-9F1E-CDA98B9CD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F66EC-EBFB-4104-B95B-7E6AF43C0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8790E-B2D8-4B8E-96B8-958AA888F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25920FD-1916-4268-B885-DA3DA7DAB1B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26EE2EB-A598-4B4C-B44F-8407B1B816A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2521500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千嫩万嫩，女性之荣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矩形 9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76" name="图片 8"/>
          <p:cNvPicPr/>
          <p:nvPr/>
        </p:nvPicPr>
        <p:blipFill>
          <a:blip r:embed="rId2"/>
          <a:srcRect l="6114" t="8114" r="6111" b="50003"/>
          <a:stretch>
            <a:fillRect/>
          </a:stretch>
        </p:blipFill>
        <p:spPr>
          <a:xfrm>
            <a:off x="0" y="4053960"/>
            <a:ext cx="12191760" cy="2803680"/>
          </a:xfrm>
          <a:prstGeom prst="rect">
            <a:avLst/>
          </a:prstGeom>
          <a:ln w="0">
            <a:noFill/>
          </a:ln>
        </p:spPr>
      </p:pic>
      <p:pic>
        <p:nvPicPr>
          <p:cNvPr id="77" name="图片 23"/>
          <p:cNvPicPr/>
          <p:nvPr/>
        </p:nvPicPr>
        <p:blipFill>
          <a:blip r:embed="rId3"/>
          <a:srcRect t="21502" b="27423"/>
          <a:stretch>
            <a:fillRect/>
          </a:stretch>
        </p:blipFill>
        <p:spPr>
          <a:xfrm>
            <a:off x="7909200" y="4737960"/>
            <a:ext cx="4150080" cy="2119680"/>
          </a:xfrm>
          <a:prstGeom prst="rect">
            <a:avLst/>
          </a:prstGeom>
          <a:ln w="0">
            <a:noFill/>
          </a:ln>
        </p:spPr>
      </p:pic>
      <p:pic>
        <p:nvPicPr>
          <p:cNvPr id="78" name="图片 30"/>
          <p:cNvPicPr/>
          <p:nvPr/>
        </p:nvPicPr>
        <p:blipFill>
          <a:blip r:embed="rId4"/>
          <a:stretch>
            <a:fillRect/>
          </a:stretch>
        </p:blipFill>
        <p:spPr>
          <a:xfrm rot="1617600">
            <a:off x="10323360" y="397800"/>
            <a:ext cx="1272240" cy="1272240"/>
          </a:xfrm>
          <a:prstGeom prst="rect">
            <a:avLst/>
          </a:prstGeom>
          <a:ln w="0">
            <a:noFill/>
          </a:ln>
        </p:spPr>
      </p:pic>
      <p:sp>
        <p:nvSpPr>
          <p:cNvPr id="79" name="云形 31"/>
          <p:cNvSpPr/>
          <p:nvPr/>
        </p:nvSpPr>
        <p:spPr>
          <a:xfrm>
            <a:off x="737280" y="711720"/>
            <a:ext cx="1180800" cy="644760"/>
          </a:xfrm>
          <a:prstGeom prst="cloud">
            <a:avLst/>
          </a:prstGeom>
          <a:solidFill>
            <a:srgbClr val="FFFFFF"/>
          </a:solidFill>
          <a:ln w="12700">
            <a:solidFill>
              <a:srgbClr val="6BB18E"/>
            </a:solidFill>
            <a:miter/>
          </a:ln>
          <a:effectLst>
            <a:outerShdw blurRad="50760" dist="37674" dir="2700000" algn="tl" rotWithShape="0">
              <a:srgbClr val="000000">
                <a:alpha val="25000"/>
              </a:srgb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600" b="1" strike="noStrike" spc="-1">
              <a:solidFill>
                <a:srgbClr val="FA5352"/>
              </a:solidFill>
              <a:latin typeface="Calibri"/>
              <a:ea typeface="宋体"/>
            </a:endParaRPr>
          </a:p>
        </p:txBody>
      </p:sp>
      <p:sp>
        <p:nvSpPr>
          <p:cNvPr id="80" name="云形 32"/>
          <p:cNvSpPr/>
          <p:nvPr/>
        </p:nvSpPr>
        <p:spPr>
          <a:xfrm>
            <a:off x="2570760" y="290880"/>
            <a:ext cx="617760" cy="337320"/>
          </a:xfrm>
          <a:prstGeom prst="cloud">
            <a:avLst/>
          </a:prstGeom>
          <a:solidFill>
            <a:srgbClr val="FFFFFF"/>
          </a:solidFill>
          <a:ln w="12700">
            <a:solidFill>
              <a:srgbClr val="6BB18E"/>
            </a:solidFill>
            <a:miter/>
          </a:ln>
          <a:effectLst>
            <a:outerShdw blurRad="50760" dist="37674" dir="2700000" algn="tl" rotWithShape="0">
              <a:srgbClr val="000000">
                <a:alpha val="25000"/>
              </a:srgb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600" b="1" strike="noStrike" spc="-1">
              <a:solidFill>
                <a:srgbClr val="FA5352"/>
              </a:solidFill>
              <a:latin typeface="Calibri"/>
              <a:ea typeface="宋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" name="图片 6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女性之荣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千嫩万嫩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女性之荣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女性之爱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女性之道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结束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5" name="图片 4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86" name="矩形 5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8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女性之荣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0" name="图片 2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91" name="矩形 3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女性在历史上的地位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女性在古代传统文化中地位低下，受限于封建礼教；近现代的女性解放运动为女性争取了平等权利和地位；当代女性在社会中扮演着各种不同的角色，展现着多样化的价值观。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6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97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女性之美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9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美的多元定义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不同文化背景下的美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传世经典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美丽的代表人物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内外兼修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内涵与外表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7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08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女性的力量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责任重大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家庭中的责任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成就斐然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职场中的表现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影响深远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与社会发展关系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8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19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科技和创新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探索科技前沿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引领创新浪潮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独特之处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善于观察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富有创造力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女性的智慧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教育和学术领域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积极参与教育改革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开创学术思想新天地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" name="图片 4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34" name="矩形 5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6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千嫩万嫩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8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39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女性之美的展现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不同年龄段展现的美丽之处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女性不同年龄段的魅力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年龄如何塑造女性美丽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年龄对女性美的影响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年龄对美丽的影响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美丽与年龄的关系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0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51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优雅的女性代表人物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雅致的名人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优雅的公众人物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优雅与气质的关系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气场与优雅的结合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气质影响优雅表现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女性的优雅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女性在言谈举止中展现的优雅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言谈礼貌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举手投足间的优雅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5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66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女性的身心健康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健康饮食对女性身心的重要性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女性健康和饮食习惯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心理健康与女性生活的关系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心理健康对女性的重要性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运动对女性健康的益处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运动和女性健康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6" name="图片 2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77" name="矩形 3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女性的修养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女性的修养涵养包括礼仪、态度和内在修养等，这些修养对女性的成长至关重要。修养良好的女性更容易在社会生活中取得成功，提高生活质量。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2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83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女性的品味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不同款式的服装搭配技巧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服饰搭配的品味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从日常细节中提升生活品位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生活品味的培养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如何展现内心优雅与韵味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内在气质的品味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" name="图片 6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95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女性的充实生活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女性应该注重工作、家庭和个人发展的平衡，充实的生活不仅可以增加幸福感，还能激发更多的生活潜力。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8" name="图片 4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99" name="矩形 5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1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女性之荣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3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04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女性的人文关怀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体现细腻情感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女性的关怀和爱心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传递温暖与力量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关怀与女性荣耀的关系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积极参与社会公益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女性在慈善事业中的作用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5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16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社交能力的重要性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建立人际关系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提升职场竞争力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增进合作伙伴关系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社交技巧与女性魅力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微笑亲和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表达优雅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注重细节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4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女性的社交能力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8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女性在社交场合中的表现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自信大方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善于沟通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倾听细心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0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31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2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女性的家庭观念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3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维护家庭和谐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女性的家庭责任和使命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传承家风文化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家庭观念对女性的意义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家庭是温暖的港湾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家庭关系与女性之荣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1" name="图片 2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42" name="矩形 3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4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女性的人生哲学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女性的人生追求和价值观对塑造个人品格至关重要。通过坚定的信念和积极的态度，女性可以拥有富有意义的生活。人生哲学是女性生活中的指导灯塔，引领她们走向成功和幸福。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7" name="图片 4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48" name="矩形 5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9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50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女性之爱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2" name="图片 2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53" name="矩形 3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5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女性的爱情观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女性对于爱情有着独特的理解和需求。她们追求真挚的感情，区分真爱与表面爱情的差别，并相信爱情观对于她们的幸福生活有着重要的影响。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8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59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0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女性的婚姻观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1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希望建立稳定幸福的家庭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女性对婚姻的期望和信念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影响家庭关系和个人幸福感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婚姻观对女性家庭幸福的重要性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婚姻质量直接关系到女性的尊严和幸福感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好婚姻与女性之荣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9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70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1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女性的友情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2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相互理解支持的情谊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女性之间的友情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共同成长，互相启发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友情对女性成长成才的作用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建立稳固的社交网络，提升生活质量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友情与女性关系的重要性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https://d.book118.com/966125215001010102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162</Paragraphs>
  <Slides>24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3">
      <vt:lpstr>Arial</vt:lpstr>
      <vt:lpstr>Calibri</vt:lpstr>
      <vt:lpstr>微软雅黑</vt:lpstr>
      <vt:lpstr>Times New Roman</vt:lpstr>
      <vt:lpstr>Wingdings</vt:lpstr>
      <vt:lpstr>Symbol</vt:lpstr>
      <vt:lpstr>宋体</vt:lpstr>
      <vt:lpstr>DejaVu Sans</vt:lpstr>
      <vt:lpstr>Office Theme</vt:lpstr>
      <vt:lpstr>千嫩万嫩，女性之荣</vt:lpstr>
      <vt:lpstr>目录</vt:lpstr>
      <vt:lpstr>第1章 女性之荣</vt:lpstr>
      <vt:lpstr> </vt:lpstr>
      <vt:lpstr>女性之美</vt:lpstr>
      <vt:lpstr>女性的力量</vt:lpstr>
      <vt:lpstr>女性的智慧</vt:lpstr>
      <vt:lpstr>第2章 千嫩万嫩</vt:lpstr>
      <vt:lpstr>女性之美的展现</vt:lpstr>
      <vt:lpstr>女性的优雅</vt:lpstr>
      <vt:lpstr>女性的身心健康</vt:lpstr>
      <vt:lpstr> </vt:lpstr>
      <vt:lpstr>女性的品味</vt:lpstr>
      <vt:lpstr>女性的充实生活</vt:lpstr>
      <vt:lpstr>第3章 女性之荣</vt:lpstr>
      <vt:lpstr>女性的人文关怀</vt:lpstr>
      <vt:lpstr>女性的社交能力</vt:lpstr>
      <vt:lpstr>女性的家庭观念</vt:lpstr>
      <vt:lpstr> </vt:lpstr>
      <vt:lpstr>第4章 女性之爱</vt:lpstr>
      <vt:lpstr> </vt:lpstr>
      <vt:lpstr>女性的婚姻观</vt:lpstr>
      <vt:lpstr>女性的友情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2024-09-26T16:51:14.506</cp:lastPrinted>
  <dcterms:created xsi:type="dcterms:W3CDTF">2024-09-26T08:51:14Z</dcterms:created>
  <dcterms:modified xsi:type="dcterms:W3CDTF">2024-09-26T08:51:16Z</dcterms:modified>
</cp:coreProperties>
</file>