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9E946-5DCA-4BAB-80DC-4FD29417A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A88F7-F840-4ABC-8CB2-114BA4034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7F484-8802-4435-B4DE-9D3ED851B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B0354-427F-43BC-9B2C-62F16C793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0B1806-CD92-4453-9213-740282770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693B37-C66E-4924-BFD7-C2FA50CC6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957758-5CF3-4971-B999-B417C960F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7E7E9-D8D7-4885-BC14-412B20D7C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5F379-23F4-43DF-95AD-DDEA11AC4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C5D38-96E0-462F-BFC1-8B7A27CA7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C4BCA-8A20-4BF7-989B-F85F529EF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31031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健康教育小测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健康概念与重要性</a:t>
            </a:r>
          </a:p>
          <a:p>
            <a:r>
              <a:t>营养与健康饮食</a:t>
            </a:r>
          </a:p>
          <a:p>
            <a:r>
              <a:t>运动锻炼与身体健康</a:t>
            </a:r>
          </a:p>
          <a:p>
            <a:r>
              <a:t>心理健康与情绪管理</a:t>
            </a:r>
          </a:p>
          <a:p>
            <a:r>
              <a:t>疾病预防与自我保健</a:t>
            </a:r>
          </a:p>
          <a:p>
            <a:r>
              <a:t>社交技巧与人际关系建立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健康概念与重要性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727" b="1772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健康是一种身体、心理和社会适应的完好状态，而不仅仅是没有疾病或虚弱。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健康包括身体健康、心理健康、社会适应良好和道德健康四个方面。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健康是一个动态的概念，随着人们生活水平和医疗水平的提高，健康的标准也在不断提高。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健康直接影响人们的生活质量，包括身体舒适度、心理愉悦度和社会参与度等方面。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健康的身体和心理状态有助于提高人们的工作效率和生活质量，促进个人发展和社会进步。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21" b="4421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健康问题会给个人和家庭带来经济和精神负担，影响社会稳定和经济发展。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健康对生活质量的影响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良好生活习惯有助于预防疾病的发生和发展，提高身体免疫力和抵抗力。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良好生活习惯还能促进个人心理健康和社会适应能力，提高生活质量和幸福感。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490" r="149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良好生活习惯是保持健康的基础，包括合理饮食、适量运动、充足睡眠和良好心态等方面。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培养良好生活习惯的重要性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营养与健康饮食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碳水化合物</a:t>
            </a:r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提供能量，维持正常生理功能。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脂肪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储存能量，保护内脏，维持体温。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蛋白质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构成和修复组织，调节生理功能。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维生素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参与代谢，维持正常生理功能。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矿物质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构成骨骼和牙齿，维持正常生理功能。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营养素需求及作用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均衡摄入各类食物，包括谷类、蔬菜、水果、肉类、蛋类、奶类等。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适量摄入优质蛋白质，如鱼、禽、蛋、瘦肉等。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控制总热量摄入，避免肥胖及相关疾病。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减少盐、糖和油脂的摄入，预防高血压和心血管疾病等。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合理膳食结构建议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73281" y="1802343"/>
            <a:ext cx="631058" cy="631058"/>
            <a:chOff x="1473281" y="1802343"/>
            <a:chExt cx="631058" cy="631058"/>
          </a:xfrm>
        </p:grpSpPr>
        <p:sp>
          <p:nvSpPr>
            <p:cNvPr id="4" name="AutoShape 4"/>
            <p:cNvSpPr/>
            <p:nvPr/>
          </p:nvSpPr>
          <p:spPr>
            <a:xfrm>
              <a:off x="147328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73281" y="190292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06325" y="5062819"/>
            <a:ext cx="631058" cy="631058"/>
            <a:chOff x="2406325" y="5062819"/>
            <a:chExt cx="631058" cy="631058"/>
          </a:xfrm>
        </p:grpSpPr>
        <p:sp>
          <p:nvSpPr>
            <p:cNvPr id="7" name="AutoShape 7"/>
            <p:cNvSpPr/>
            <p:nvPr/>
          </p:nvSpPr>
          <p:spPr>
            <a:xfrm>
              <a:off x="2406325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2406325" y="517059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325331" y="1802343"/>
            <a:ext cx="631058" cy="631058"/>
            <a:chOff x="6325331" y="1802343"/>
            <a:chExt cx="631058" cy="631058"/>
          </a:xfrm>
        </p:grpSpPr>
        <p:sp>
          <p:nvSpPr>
            <p:cNvPr id="10" name="AutoShape 10"/>
            <p:cNvSpPr/>
            <p:nvPr/>
          </p:nvSpPr>
          <p:spPr>
            <a:xfrm>
              <a:off x="632533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25331" y="1907194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864338" y="5062819"/>
            <a:ext cx="631058" cy="631058"/>
            <a:chOff x="7864338" y="5062819"/>
            <a:chExt cx="631058" cy="631058"/>
          </a:xfrm>
        </p:grpSpPr>
        <p:sp>
          <p:nvSpPr>
            <p:cNvPr id="13" name="AutoShape 13"/>
            <p:cNvSpPr/>
            <p:nvPr/>
          </p:nvSpPr>
          <p:spPr>
            <a:xfrm>
              <a:off x="7864338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864338" y="5171572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04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保持定时定量的饮食习惯，避免暴饮暴食。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增加膳食纤维的摄入，预防便秘和肠道疾病。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控制饮酒量，避免过量饮酒对肝脏的损害。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戒烟限酒，预防肺癌、喉癌等癌症的发生。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饮食习惯与疾病预防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运动锻炼与身体健康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增强心肺功能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运动能够提高心肺耐力，使心脏和肺部更加健康，降低患心血管疾病的风险。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控制体重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运动有助于消耗热量，防止肥胖，同时增加肌肉量，使身体更加紧实。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预防疾病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运动能够增强免疫系统，降低患糖尿病、高血压、高血脂等疾病的风险。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改善心理健康</a:t>
            </a:r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运动有助于释放压力，缓解焦虑和抑郁情绪，提高自信心和幸福感。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运动对身体的益处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512" b="2251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儿童青少年</a:t>
            </a:r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适合参加趣味性、多样化的运动，如跑步、游泳、足球、篮球等，促进身体发育和全面素质提升。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成年人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适合进行中等强度的有氧运动，如快走、慢跑、骑自行车等，同时结合力量训练提高身体机能。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老年人</a:t>
            </a:r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适合进行低强度、低风险的运动，如太极、瑜伽、散步等，注重平衡和柔韧性训练。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不同年龄段适宜运动方式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https://d.book118.com/966131031015010043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2024-09-10T20:56:01.921</cp:lastPrinted>
  <dcterms:created xsi:type="dcterms:W3CDTF">2024-09-10T12:56:01Z</dcterms:created>
  <dcterms:modified xsi:type="dcterms:W3CDTF">2024-09-10T12:56:03Z</dcterms:modified>
</cp:coreProperties>
</file>