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7F356-B3B3-4EBA-9DBA-F79D61122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5F2B5D-A1B2-46D0-A960-484F65E09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AFC4-620F-422D-A9F0-4AF03DFE3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1AC6F-4536-43FB-8D83-72C57F8F2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9FCD91-F068-4123-B086-740F4763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903DB9-216B-45A6-AFEB-0F291057D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95F833-8E1F-40A0-8CB5-497B1CA85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9B257-D3E3-4662-A8B2-8F002BC6C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DDF21C-A723-4D60-B5A0-D650BC76D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CA7E2-F6AC-44BA-8AAE-8E3D6E361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25835-9A6D-4280-93F3-AD28996D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3201014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中国昆曲清口第一人吕成芳的演讲稿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昆曲艺术概述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吕成芳与昆曲清口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传承与创新：吕成芳对昆曲艺术贡献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跨界合作与交流：拓展昆曲艺术影响力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总结与展望：携手共创昆曲美好未来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作为中国非物质文化遗产，昆曲承载着深厚的历史与文化底蕴。吕成芳通过演讲，旨在传承和弘扬这一独特的艺术形式。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传承与弘扬昆曲文化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清口作为一种独特的表演艺术形式，与昆曲有着异曲同工之妙。吕成芳通过自身实践，将清口与昆曲相结合，创新艺术形式，借此演讲推广清口艺术。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推广清口艺术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随着全球化的推进，跨文化交流日益频繁。吕成芳的演讲旨在促进中西文化的交流与融合，让更多的人了解和欣赏中国传统文化。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跨文化交流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吕成芳，中国著名昆曲表演艺术家，国家一级演员，被誉为“中国昆曲清口第一人”。他致力于昆曲和清口艺术的传承与创新，为观众呈现独特的艺术魅力。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艺术成就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吕成芳在昆曲表演艺术上造诣深厚，曾多次获得国内外大奖。他将传统昆曲与现代元素相融合，创新表演形式，为观众带来全新的艺术体验。同时，他还积极推广清口艺术，让更多的人了解和欣赏这一独特的表演形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社会影响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作为一位杰出的艺术家和文化使者，吕成芳在国内外享有很高的声誉。他的演讲和表演深受观众喜爱，为推动中国传统文化的传播和交流做出了积极贡献。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吕成芳简介及成就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昆曲艺术概述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，原名“昆山腔”或简称“昆腔”，是中国古老的戏曲声腔、剧种，清代以来被称为“昆曲”，现又被称为“昆剧”。昆曲是汉族传统戏曲中最古老的剧种之一，也是中国汉族传统文化艺术，特别是戏曲艺术中的珍品，被称为百花园中的一朵“兰花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昆曲发源于14世纪中国的苏州昆山，后经魏良辅等人的改良而走向全国，自明代中叶独领中国剧坛近300年。昆曲糅合了唱念做打、舞蹈及武术等，以曲词典雅、行腔婉转、表演细腻著称，被誉为“百戏之祖”。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昆曲起源与发展历程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昆曲的表演最大的特点是抒情性强、动作细腻，歌唱与舞蹈的身段结合得巧妙而谐和。昆曲是载歌载舞的，舞蹈时演员全身都是戏，并且舞蹈时还讲究“三节六合”。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表演特点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昆曲行腔优美，以缠绵婉转、柔漫悠远见长。在演唱技巧上注重声音的控制，节奏速度的顿挫疾徐和咬字吐音的讲究，场面伴奏乐曲齐全。昆曲唱腔华丽婉转、念白儒雅、表演细腻、舞蹈飘逸，加上完美的舞台置景，可以说在戏曲表演的各个方面都达到了最高境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风格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昆曲表演特点及风格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文化传承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昆曲作为中国传统文化的重要组成部分，其传承和发展对于弘扬中华民族优秀传统文化具有重要意义。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艺术创新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在当今社会，昆曲艺术家们不断探索和创新，将传统昆曲与现代元素相结合，创造出更具时代特色的新昆曲，为观众带来全新的艺术体验。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国际交流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昆曲作为中国文化的代表之一，在国际文化交流中发挥着重要作用。越来越多的昆曲艺术家走出国门，将昆曲艺术传播到世界各地，促进了中外文化的交流与互鉴。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昆曲在当今社会中的影响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吕成芳与昆曲清口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清口艺术的起源与发展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清口，作为一种独特的表演艺术形式，起源于民间，经过不断的发展与创新，逐渐在舞台上崭露头角。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清口艺术的特点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清口艺术以语言为主要表现手段，注重表演者的语言功底和表达技巧。它要求表演者具备丰富的知识储备、敏锐的观察力和高超的表达能力，能够通过生动、形象的语言描述，将观众带入一个特定的情境之中。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清口艺术简介及特点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创作新题材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吕成芳不仅擅长传统题材的清口表演，还勇于尝试新题材的创作，将社会热点、时事新闻等内容融入到表演中，使得清口艺术更加贴近现实生活。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融合昆曲元素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吕成芳将昆曲的表演技巧、唱腔和身段等元素融入到清口表演中，使得清口艺术更具表现力和感染力。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推广清口艺术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吕成芳积极推广清口艺术，通过演出、讲座、培训等方式，让更多的人了解和喜爱清口艺术。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542" b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5792" b="15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4417" b="14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吕成芳在清口领域中的创新与实践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003" b="26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503" r="1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吕成芳代表作品欣赏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《昆曲与清口》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这部作品是吕成芳的代表作之一，通过巧妙的融合昆曲和清口两种艺术形式，展现了中华文化的独特魅力。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《时代之声》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这部作品以时事新闻和社会热点为题材，通过幽默诙谐的语言和生动的表演，引导观众思考当下社会问题。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《人生百态》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这部作品以人生经历和社会现象为题材，通过深入浅出的剖析和精湛的表演技巧，让观众在欢笑中领悟人生真谛。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https://d.book118.com/966132010144010034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2024-09-03T23:52:44.414</cp:lastPrinted>
  <dcterms:created xsi:type="dcterms:W3CDTF">2024-09-03T15:52:44Z</dcterms:created>
  <dcterms:modified xsi:type="dcterms:W3CDTF">2024-09-03T15:52:46Z</dcterms:modified>
</cp:coreProperties>
</file>