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4A1F7-F1A1-4E34-89B8-0178F7E2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2DCFB-85BA-4F3A-A277-4FA2FBEA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0C900-D95F-46DC-973F-C486F908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C667E-FCD6-44CB-BAD6-0878B023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3840D-1353-49B1-9E34-EBE69F4C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EAF65-9D39-4791-BE56-74AEEA2A7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7D7CF-E9B7-4CD0-8FD4-3EE1B8DC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57C25-8358-4286-BBB9-50046B2A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349D7-BB9A-4A85-B947-6062F7EC9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52456-AB14-4426-B088-1FC656A0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9E1EE-8FA9-443E-8334-82D09174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214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误差及分析数据的统计处理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误差控制与优化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49" r="285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98" r="23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误差是指测量结果与真实值之间的差异，是不可避免的。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根据性质可分为系统误差和随机误差；根据来源可分为仪器误差、方法误差、操作误差等。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1" b="101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796" r="197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误差来源及影响因素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由于仪器本身的缺陷或老化等原因引起的误差。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由于测量方法不完善或不合理等原因引起的误差。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由于操作人员技术水平、经验等因素引起的误差。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温度、湿度、气压等环境因素对测量结果的影响。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仪器误差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方法误差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操作误差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数据可靠性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数据处理复杂性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数据解释性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误差对数据分析的影响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436" r="44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23" r="1662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误差会导致数据偏离真实值，从而影响数据的准确性。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误差的存在会降低数据的可靠性，使得数据分析结果的可信度降低。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误差的存在增加了数据处理的复杂性，需要采用更复杂的统计方法进行处理。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误差会影响数据的解释性，使得数据分析结果难以直观理解和解释。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设计合理的问卷，选择合适的样本，进行数据采集。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通过对现象的直接观察，记录相关数据。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通过合理的实验设计，控制实验条件，获取准确的数据。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查阅相关文献资料，收集所需数据。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125" r="21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去除重复、无效和异常数据，保留有效数据。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将数据转换为适合分析的格式和类型。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对缺失值进行插补或删除处理。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对异常值进行识别和处理，避免对分析结果产生不良影响。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通过数学变换改变数据的分布形态，使其更符合分析要求。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归一化处理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特征提取与降维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将数据按照一定比例进行缩放，使其具有标准正态分布特性，便于后续分析比较。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将数据映射到[0,1]或[-1,1]区间内，消除量纲对分析结果的影响。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通过主成分分析、因子分析等方法提取数据主要特征，降低数据维度，简化分析过程。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数据变换与标准化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计算平均数、中位数、众数等指标，用以描述数据的中心位置。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43" r="117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计算方差、标准差、极差等指标，用以描述数据的离散程度。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通过偏度、峰度等指标，描述数据分布的偏斜程度和尖峭程度。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利用样本数据对总体参数进行估计，包括点估计和区间估计。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根据样本数据对总体分布或总体参数提出假设，并通过统计方法检验假设是否成立。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用于比较两个或多个样本均数间的差异是否有统计意义。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https://d.book118.com/966132144003010054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2024-09-20T22:59:26.677</cp:lastPrinted>
  <dcterms:created xsi:type="dcterms:W3CDTF">2024-09-20T14:59:26Z</dcterms:created>
  <dcterms:modified xsi:type="dcterms:W3CDTF">2024-09-20T14:59:28Z</dcterms:modified>
</cp:coreProperties>
</file>