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C8F9A-CCE3-4B53-A625-4885900F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01C9-7CE2-4FFB-8512-93C3D951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50198-1C38-440A-BF41-9E5B60F6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822C-E469-40EB-91EC-925DAD1CA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020B5-0A15-4621-AFFA-C50F737BC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A8D31-BFB4-435C-9A28-592C0ABE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C08903-88C1-4742-85EF-CB1BB66C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C122D-5DAD-4B52-86E8-EC44F4787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1125E-EACA-4111-9647-4864B56F0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B0883-49B3-476A-9C8F-14F856B4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C07FF-4722-4050-96DE-A5ABE02D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3015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3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互联网健身房行业市场规模与线上线下健康管理模式分析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互联网健身房行业概述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线上健康管理模式分析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线下健康管理模式分析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互联网健身房行业市场挑战与机遇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互联网健身房行业未来发展趋势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互联网健身房行业概述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互联网健身房是指通过互联网技术，将传统健身房的线下服务与线上平台相结合，提供更加便捷、个性化的健身服务。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互联网健身房具有便捷性、个性化、智能化等特点，用户可以通过线上平台预约课程、教练和场地，以及购买健身器材和服务。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随着移动互联网的普及和健身需求的增长，互联网健身房行业在2015年左右开始快速发展，出现了许多线上预约、线下体验的互联网健身房。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互联网健身房行业最早起源于2010年左右，当时主要是通过线上平台提供健身资讯和课程，线下健身房仍然是主流。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近年来，互联网健身房行业逐渐进入成熟阶段，行业内部竞争加剧，企业开始注重品牌建设和服务质量。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6" r="1662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据统计，全球互联网健身房市场规模在不断扩大，预计到2025年将达到数十亿美元。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中国互联网健身房市场规模也在不断增长，据不完全统计，截至2020年底，中国互联网健身房市场规模已经超过100亿元人民币。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线上健康管理模式分析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在线健身课程是线上健康管理的重要内容之一，通过视频教程、直播课程等方式，用户可以在家中进行锻炼。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健身课程通常由专业的健身教练录制，内容涵盖了各种运动形式和强度，满足不同用户的需求。用户可以根据自己的时间安排和喜好选择适合自己的课程，通过视频教程学习正确的动作和技巧，避免在锻炼过程中受伤。此外，在线健身课程还可以为用户提供个性化的锻炼计划，帮助用户更好地实现健身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在线健身课程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在线健身指导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在线健身指导服务通过线上平台为用户提供专业的健身指导和建议，使用户在家中也能得到专业的指导。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身指导服务通常由经验丰富的健身教练提供，用户可以通过文字、语音或视频通话等方式与教练进行沟通。教练可以根据用户的身体状况、锻炼目标和时间安排等，为用户制定个性化的健身计划和建议。此外，教练还可以为用户解答关于营养、健康等方面的疑问，帮助用户更好地实现健康管理目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在线健身社区为用户提供了一个交流和分享的平台，用户可以在社区内分享自己的锻炼成果、经验和心得。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健身社区通常以移动应用或网站的形式存在，用户可以在社区内发布自己的锻炼动态、照片和视频等，与其他用户互动交流。此外，社区还会定期举办线上活动和比赛，激发用户的锻炼热情和竞争意识，促进用户的健康管理积极性。在线健身社区不仅为用户提供了一个交流的平台，还可以帮助健身房品牌扩大用户群体和知名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在线健身社区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线下健康管理模式分析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https://d.book118.com/966133015025010054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2024-09-21T03:35:02.179</cp:lastPrinted>
  <dcterms:created xsi:type="dcterms:W3CDTF">2024-09-20T19:35:02Z</dcterms:created>
  <dcterms:modified xsi:type="dcterms:W3CDTF">2024-09-20T19:35:04Z</dcterms:modified>
</cp:coreProperties>
</file>