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F4B33-A13D-4CC5-827E-0776BAE9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DC5B0-844B-4190-BBE8-4635F7866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0B2C9-BDC8-45FA-B54F-2314E3CA6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01478-5543-454F-A0A8-D27D30E0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453CE-3EA1-402C-B5BE-8AAFA6C51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64268-A432-4B08-8613-21E43BDD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5027C-F4FD-4645-BDB0-8C2DACF6A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ED790-1987-4266-ABE2-801BCDE54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D853B-AC00-406B-8290-226FE71FD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7D9B5-4404-4416-BDE8-BA80F6E7A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01DE7-7B90-49B3-AB74-C950EA73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34001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《XRD分析方法》PPT课件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XRD分析方法简介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XRD分析实验操作流程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XRD分析结果解读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XRD分析方法的优缺点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XRD分析方法在各领域的应用案例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XRD分析方法简介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XRD分析方法的定义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XRD分析方法是一种利用X射线衍射技术来分析物质晶体结构和相组成的分析方法。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它通过测量物质对X射线的衍射角度和强度，结合晶体学原理，推导出物质晶体结构和相组成。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当X射线入射到晶体上时，晶体中的原子或分子的周期性排列会对X射线产生散射作用。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由于晶体中原子或分子的周期性排列，散射的X射线之间会产生干涉现象，形成特定的衍射图案。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通过测量衍射角度和强度，可以确定晶体结构中的晶格常数、晶面间距等参数。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XRD分析方法的原理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环境科学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用于研究环境污染物的晶体结构和相组成。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用于确定矿物和岩石的晶体结构和相组成。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用于研究生物大分子的晶体结构和蛋白质的结构与功能关系。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材料科学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用于研究材料的晶体结构和相组成，如金属、陶瓷、高分子材料等。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用于确定化合物的晶体结构和分子结构。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XRD分析方法的应用领域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XRD分析实验操作流程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选择具有代表性的样品，确保样品具有足够的纯度和结晶度，以满足XRD分析的要求。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样品制备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将样品研磨成粉末，并确保粉末粒度均匀，以提高XRD分析的准确性和可靠性。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样品标记与记录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对每个样品进行标记，并记录相关信息，如样品名称、来源、制备方法等。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探测器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介绍探测器的类型、工作原理和特点，以及在XRD分析中的作用。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实验设备操作注意事项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介绍实验设备的操作注意事项和维护要求，以确保实验结果的准确性和可靠性。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介绍X射线源的类型、工作原理和特点，以及在XRD分析中的重要性。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根据样品的性质和实验要求，设置合适的实验参数，如X射线源的电压、电流、扫描范围等。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对采集的数据进行预处理、分析和解释，以得出实验结果。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按照实验步骤进行数据采集，并记录相关数据。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设备安装与校准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按照实验要求安装实验设备，并进行校准，以确保实验结果的准确性和可靠性。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按照实验要求，对采集的数据进行整理和分类，确保数据的完整性和准确性。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采用适当的分析方法对数据进行分析，得出实验结果。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结果解释与报告撰写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根据实验结果进行解释和讨论，撰写实验报告，并给出结论和建议。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XRD分析结果解读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通过对比标准卡片，识别出样品中存在的晶相的衍射峰，判断样品中存在的晶体结构。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根据已知晶相的标准卡片，确定各衍射峰对应的晶面间距，为后续的结构分析提供基础数据。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衍射峰的识别与标定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衍射峰的标定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衍射峰的识别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https://d.book118.com/966134001005010033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2024-09-01T10:40:41.357</cp:lastPrinted>
  <dcterms:created xsi:type="dcterms:W3CDTF">2024-09-01T02:40:41Z</dcterms:created>
  <dcterms:modified xsi:type="dcterms:W3CDTF">2024-09-01T02:40:43Z</dcterms:modified>
</cp:coreProperties>
</file>