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858CB-DA0F-47CF-B552-A82A421FD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F4785-64A0-4547-B7B8-A545F3BF8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32919-844D-49AB-80D3-A087A418B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140D9-1A70-431C-B1C9-1DFAE1808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4539F-6013-476E-8E44-44FB15878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EBB05-DD0B-4901-B021-1A1402FE5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32B8E-559E-4480-B876-4888CB99A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7FB75-C63D-435B-A90D-E80E81FAA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19131-DAFF-408E-A519-AC19AFAD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3A7C5-CA42-4DB0-BBDE-6C20C0DD5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FFD63-0731-4F75-9DA3-463E6B216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3401522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旅游开发与规划书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旅游资源评估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旅游规划设计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旅游开发风险与应对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旅游开发概述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219" r="162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旅游开发是指在一定地域内，通过对旅游资源进行规划、设计、施工和经营管理，创造旅游产品和服务的过程。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旅游开发的概念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旅游开发对于促进地区经济发展、增加就业机会、提升地方形象、弘扬地方文化等方面具有重要意义。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旅游开发的意义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旅游开发的概念与意义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旅游开发的历史可以追溯到19世纪，当时一些西方国家开始兴起旅游业，随后逐渐发展成为全球性的产业。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目前，旅游业已经成为全球最大的产业之一，各国都在积极发展旅游业，推动经济增长和社会发展。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旅游开发的历史与现状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旅游开发的现状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旅游开发的历史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旅游开发的未来趋势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未来，旅游业将继续保持快速发展，新兴市场国家将成为主要增长点，同时，旅游业将更加注重可持续发展和环保。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旅游开发的发展方向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未来旅游开发将更加注重个性化、品质化和多元化，同时将更加注重与当地社区的合作，实现互利共赢。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40" r="259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旅游开发的未来趋势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旅游资源评估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评估自然资源的质量、独特性、多样性和保护状况。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通过实地考察、遥感技术、GIS分析等手段，对地质、地貌、水文、气象等自然条件进行综合评价。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确定哪些自然资源具有较高的开发价值，哪些需要得到特殊保护。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自然资源的评估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评估人文资源的文化价值、历史价值、艺术价值和科学价值。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042" r="29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通过文献资料收集、专家咨询、现场调查等方式，对历史遗迹、民俗文化、传统工艺等进行综合评价。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333" r="29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确定哪些人文资源具有较高的开发潜力，哪些需要得到有效保护和传承。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人文资源的评估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分析旅游资源开发对环境、经济和社会的影响，确保开发活动不会对当地生态、文化和社区造成不可逆的损害。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可持续性评估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评估开发活动对空气、水、土壤等环境要素的影响，提出相应的环境保护措施。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环境影响评估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评估开发活动对当地社区的影响，包括就业机会、文化传承、居民生活质量等方面的影响。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分析旅游开发对当地经济的贡献，包括直接和间接经济效益，以及经济可持续性的考量。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经济影响评估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资源开发的可持续性分析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旅游规划设计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明确旅游开发的目标和定位，如生态旅游、文化旅游、休闲度假等，以指导后续规划和开发工作。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292" b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08" b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对当地的自然资源、人文资源和市场条件进行全面评估，为规划提供依据。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根据资源分布和地理条件，合理规划旅游区的空间布局，包括功能分区、交通组织等。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总体规划设计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根据景区的特点和主题，进行景观规划和设计，包括自然景观和人文景观。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景观设计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规划各类旅游设施，如住宿、餐饮、娱乐、购物等，以满足游客需求。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设施规划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对景区环境进行整治和保护，确保旅游活动与环境保护相协调。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环境整治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景区规划设计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https://d.book118.com/966134015223010044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2024-09-13T09:48:06.730</cp:lastPrinted>
  <dcterms:created xsi:type="dcterms:W3CDTF">2024-09-13T01:48:06Z</dcterms:created>
  <dcterms:modified xsi:type="dcterms:W3CDTF">2024-09-13T01:48:08Z</dcterms:modified>
</cp:coreProperties>
</file>