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7997C-EB32-4BD6-A3C5-C6B1A866E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20821-7242-4439-9828-AA47567C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92139-DF6C-43FC-8A83-E2DDA5F2C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3633A-B5F8-491D-A644-94869B50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2C628-4B49-4084-9A2B-70AD9A8FC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1A2ACC-0C0D-4FC4-8583-8E5C5706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A6CD5-4D73-48DD-8FB8-7CF695994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51956-1AEA-4854-ABF7-090E087F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D65C0-89A4-4254-9230-C1699C1B7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A3B25-BBA6-42A7-9627-73CBD1DB0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931ED-A5F8-4290-8220-A3B0F277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412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企业战略管理的概论与分析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战略管理基本概念与理论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企业内外部环境分析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企业愿景、使命与战略目标制定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战略规划与实施方案设计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战略合作与联盟关系构建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战略执行、监控与评估调整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战略管理基本概念与理论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战略管理是企业为实现长期发展目标，通过分析外部环境、内部资源和能力，制定、实施并评估跨职能决策的艺术和科学。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有助于企业明确发展方向，优化资源配置，提升竞争优势，适应不断变化的市场环境。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包括战略分析、战略制定、战略实施和战略评估四个阶段，形成一个循环往复的过程。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常见的战略管理框架包括SWOT分析、五力模型、价值链分析等，用于指导企业进行全面的战略分析。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战略管理过程与框架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战略管理框架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包括总体战略、竞争战略和职能战略三个层次，每个层次下又有多种具体战略类型，如成本领先战略、差异化战略等。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企业应根据自身发展目标、内外部环境分析结果以及资源能力状况，选择适合的战略类型。同时，战略选择应具有前瞻性和灵活性，以适应不断变化的市场环境。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战略类型及选择依据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企业内外部环境分析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外部环境分析：PEST模型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015" b="20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包括政治制度、法律法规、政策等因素，对企业经营有重要影响。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涉及宏观经济形势、市场需求、消费者购买力等，直接影响企业的市场机会和盈利能力。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包括人口结构、文化背景、价值观念等，影响消费者需求和市场细分。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涉及技术创新、行业技术标准、研发能力等，影响企业的竞争优势和市场份额。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包括人力资源、财务资源、物质资源等，是企业运营的基础。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涉及研发能力、生产能力、营销能力等，决定企业在市场中的竞争地位。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是企业独特的、难以模仿的能力或资源组合，是企业长期竞争优势的来源。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内部环境分析：资源、能力与核心竞争力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分析替代品对行业内产品或服务的需求和价格的影响。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潜在进入者威胁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评估新进入者对行业竞争格局和市场份额的潜在影响。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购买者议价能力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分析购买者对产品价格的影响程度，影响企业收入和利润。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分析行业内的竞争状况，包括竞争对手数量、市场份额分布等。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供应商议价能力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评估供应商对原材料价格的控制能力，影响企业成本。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竞争态势分析：五力模型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企业愿景、使命与战略目标制定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63" r="1716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描述企业未来的理想状态和长远目标，激发员工和利益相关者的共鸣和行动。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阐述企业的核心价值观、存在理由和独特能力，明确企业对社会的贡献和责任。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明确企业愿景和使命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根据企业愿景和使命，制定具体、可衡量、可实现、相关性强和时限明确的战略目标。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关键成功因素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识别影响战略目标实现的关键因素，包括市场、竞争、技术、资源等方面。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制定战略目标及关键成功因素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https://d.book118.com/966134121024010035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2024-09-04T18:30:11.265</cp:lastPrinted>
  <dcterms:created xsi:type="dcterms:W3CDTF">2024-09-04T10:30:11Z</dcterms:created>
  <dcterms:modified xsi:type="dcterms:W3CDTF">2024-09-04T10:30:13Z</dcterms:modified>
</cp:coreProperties>
</file>