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3F89D6-8938-4E24-A2E3-867C09591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7EF055-3160-4E97-BD3A-A4745BAB6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030CCD-21F1-4474-AE08-AAF9AFC63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8B952A-8915-4880-AB7D-91D603E5B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0E19D9-2AD8-486D-AA3C-3CB0C2CC1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DC7966-D3F8-4B53-A8BF-3457292F8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A5C7CC-9BA3-4657-BE3C-24031B618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720E9C-C990-4AF2-A4C1-EDD71209E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A5E7DA-FA67-4014-B6EB-5B9320831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BB243F-0BAD-4F98-9912-3FEE62B61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0D04DD-D503-4D94-B72E-9AE31B344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13520313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生产企业采购者行为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采购者角色与职责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采购决策过程分析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供应商关系管理策略探讨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采购成本控制方法研究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风险管理在采购过程中应用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数字化时代下采购模式创新思考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采购者角色与职责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采购者的决策直接影响到企业的成本、质量、交货期等方面，是企业竞争力的重要组成部分。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在供应链管理中，采购者扮演着协调者、谈判者和执行者的角色，与供应商建立长期稳定的合作关系。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771" b="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采购者是企业运营中不可或缺的一环，负责确保生产所需原材料、零部件、设备等的及时供应。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采购者在企业中地位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600381" y="1179195"/>
            <a:ext cx="5566410" cy="5224145"/>
          </a:xfrm>
          <a:custGeom>
            <a:rect l="l" t="t" r="r" b="b"/>
            <a:pathLst>
              <a:path w="21600" h="21600">
                <a:moveTo>
                  <a:pt x="5778" y="21600"/>
                </a:moveTo>
                <a:lnTo>
                  <a:pt x="7938" y="21600"/>
                </a:lnTo>
                <a:lnTo>
                  <a:pt x="12785" y="12409"/>
                </a:lnTo>
                <a:lnTo>
                  <a:pt x="18360" y="12409"/>
                </a:lnTo>
                <a:cubicBezTo>
                  <a:pt x="18360" y="12409"/>
                  <a:pt x="21600" y="12409"/>
                  <a:pt x="21600" y="10800"/>
                </a:cubicBezTo>
                <a:cubicBezTo>
                  <a:pt x="21600" y="9191"/>
                  <a:pt x="18360" y="9191"/>
                  <a:pt x="18360" y="9191"/>
                </a:cubicBezTo>
                <a:lnTo>
                  <a:pt x="12785" y="9191"/>
                </a:lnTo>
                <a:lnTo>
                  <a:pt x="7938" y="0"/>
                </a:lnTo>
                <a:lnTo>
                  <a:pt x="5778" y="0"/>
                </a:lnTo>
                <a:lnTo>
                  <a:pt x="8465" y="9191"/>
                </a:lnTo>
                <a:lnTo>
                  <a:pt x="4591" y="9191"/>
                </a:lnTo>
                <a:lnTo>
                  <a:pt x="2160" y="6893"/>
                </a:lnTo>
                <a:lnTo>
                  <a:pt x="0" y="6893"/>
                </a:lnTo>
                <a:lnTo>
                  <a:pt x="1728" y="10800"/>
                </a:lnTo>
                <a:lnTo>
                  <a:pt x="0" y="14707"/>
                </a:lnTo>
                <a:lnTo>
                  <a:pt x="2160" y="14707"/>
                </a:lnTo>
                <a:lnTo>
                  <a:pt x="4591" y="12409"/>
                </a:lnTo>
                <a:lnTo>
                  <a:pt x="8465" y="12409"/>
                </a:lnTo>
                <a:cubicBezTo>
                  <a:pt x="8465" y="12409"/>
                  <a:pt x="5778" y="21600"/>
                  <a:pt x="5778" y="216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采购者职责与权力范围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161234" y="1569750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负责制定采购计划，明确采购物品的名称、规格、数量、质量等要求。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94842" y="4158410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进行市场调查，了解供应商的价格、质量、交货期等情况，为采购决策提供依据。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899028" y="1445268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与供应商进行谈判，签订合同并跟踪执行情况，确保采购物品按时按质按量到达。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899028" y="4698220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对采购物品进行质量检查和验收，处理质量问题并与供应商协商解决。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482164" y="301513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负责采购物品的库存管理，避免积压和浪费现象的发生。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959" r="795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采购部门通过市场调查和评估，选择合适的供应商，并与之建立合作关系。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需求提出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生产部门或销售部门提出采购需求，明确所需物品的名称、规格、数量等。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采购部门根据需求制定采购计划，包括采购时间、预算、供应商选择等。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采购流程中各环节角色分配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167" r="91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合同签订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采购执行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质量检验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采购流程中各环节角色分配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采购部门与供应商签订采购合同，明确双方的权利和义务。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质检部门对采购物品进行质量检验，确保符合质量要求。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采购部门按照合同要求执行采购，包括下单、跟单、催货等。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仓库管理部门负责采购物品的入库、存储和出库管理。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采购决策过程分析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250" r="11250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明确采购需求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根据企业生产计划和实际需求，明确所需采购的物资种类、数量、质量等要求。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市场调研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收集市场信息，了解所需物资的市场价格、供应情况、竞争态势等，为采购决策提供依据。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需求评估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对采购需求进行综合评估，包括成本、质量、交货期等方面，确保采购决策符合企业整体利益。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供应商选择标准制定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供应商资质审查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核实供应商的营业执照、税务登记证等资质文件，确保其具备合法经营资格。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交货期与价格比较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对比不同供应商的交货期和报价，选择性价比较高的供应商。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质量保证能力评估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考察供应商的质量管理体系、生产设备、检测手段等，评估其质量保证能力。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服务水平考察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了解供应商的售后服务、技术支持等服务水平，确保采购过程中能够获得良好的服务保障。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与选定的供应商进行合同条款的协商，明确双方的权利和义务，包括物资规格、质量标准、交货期、价格、付款方式等。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合同条款协商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根据协商结果，起草采购合同文本，确保合同条款准确、完整、清晰。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合同文本起草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将采购合同提交给企业相关部门进行审批，获得批准后与供应商正式签订合同。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合同审批与签订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按照合同约定执行采购计划，跟踪供应商的生产进度和交货情况，确保采购过程顺利进行。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合同执行与跟踪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合同谈判及签订过程剖析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供应商关系管理策略探讨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7496" r="27496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基于供应商能力和合作意愿的分类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将供应商分为战略型、优先型、考察型和消极淘汰型四类，针对不同类型供应商采取不同的管理策略。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基于采购物品重要性的分类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根据采购物品对企业的重要性，将供应商分为关键型、杠杆型、战略型和一般型，以便企业合理分配资源和管理精力。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基于供应商绩效的分类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通过对供应商的质量、交货期、价格、服务等方面进行评估，将供应商分为优秀、良好、一般和不合格等类别，针对不同绩效的供应商采取不同的奖惩措施。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供应商分类方法论述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实现信息共享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通过搭建信息交流平台、定期召开会议等方式，促进双方之间的信息交流，提高决策效率和准确性。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建立长期合作关系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通过签订长期合同、共同投资等方式，巩固双方之间的合作关系，实现共同发展。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加强协作与配合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在产品开发、生产、物流等方面加强协作与配合，共同应对市场变化和挑战。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建立信任机制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通过加强沟通、提高透明度、履行承诺等方式，逐步建立起双方之间的信任关系。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合作伙伴关系建立途径探讨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https://d.book118.com/966135203131010045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2024-09-14T08:05:09.142</cp:lastPrinted>
  <dcterms:created xsi:type="dcterms:W3CDTF">2024-09-14T00:05:09Z</dcterms:created>
  <dcterms:modified xsi:type="dcterms:W3CDTF">2024-09-14T00:05:11Z</dcterms:modified>
</cp:coreProperties>
</file>