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A1993-CE50-4E7B-95D4-9F30B1B3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9D94D-AF18-4D53-9A18-CA6AB8CA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9B0D8-1B49-4564-9CFC-54B74990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0AA3B-AEC7-43D4-8FD6-C34E0D75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4F601-6BFE-40A3-A645-61D5B3BE4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F9825-F144-43DE-B9EE-CF4B620A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D2BF0-F4A7-4573-B084-309FCE75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393DD-16D0-419E-91E2-376A33788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70D24-E46B-4EB4-97C1-6CE21F320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52E9F-4BBA-4DB9-AA0A-C56A9BF04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48684-E73D-4AF7-89B6-2A0A054E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0133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地理湘教版必修一自然地理环境的整体性\n## 1.自然地理环境整体性的基本概念与意义\n### 1.1自然地理环境整体性的定义与内涵\n### 1.2自然地理环境整体性的基本特征\n### 1.3自然地理环境整体性的意义与价值\n## 2.自然地理环境的组成要素与相互作用\n### 2.1自然地理环境的组成要素及其特征\n### 2.2自然地理环境各要素之间的相互作用\n### 2.3自然地理环境相互作用的结果与影响\n## 3.自然地理环境的地域分异规律\n### 3.1自然地理环境的地域分异规律及其成因\n### 3.2自然地理环境的地域分异规律与人类活动的关系\n### 3.3自然地理环境的地域分异规律在地理研究中的应用\n## 4.自然地理环境对人类活动的影响\n### 4.1自然地理环境对人类活动的支持与限制\n### 4.2自然地理环境对人类活动的优化与改造\n### 4.3自然地理环境对人类活动的启示与借鉴\n## 5.自然地理环境整体性的保护与可持续发展\n### 5.1自然地理环境整体性的保护意义与措施\n### 5.2自然地理环境的可持续发展策略与途径\n### 5.3自然地理环境整体性保护与可持续发展的实践案例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高中地理湘教版必修一自然地理环境的整体性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自然地理环境整体性的基本概念与意义</a:t>
            </a:r>
            <a:endParaRPr/>
          </a:p>
        </p:txBody>
      </p:sp>
      <p:sp>
        <p:nvSpPr>
          <p:cNvPr id="11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自然地理环境整体性是指地理环境各要素相互联系、相互影响、相互制约而形成的统一整体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地形、气候、水文、生物、土壤等要素相互联系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某一要素的变化会影响其他要素的变化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各要素共同维持地球生态平衡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自然地理环境整体性的内涵包括空间上的连续性和时间上的演变性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空间上的连续性：地理环境各要素在空间上相互联系，形成一个有机整体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时间上的演变性：地理环境各要素在时间上不断演变，影响其他要素的变化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自然地理环境整体性的定义与内涵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自然地理环境整体性的基本特征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自然地理环境整体性具有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层次性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区域性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等特征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层次性：自然地理环境由不同层次组成，如生态系统、气候系统、地质系统等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区域性：自然地理环境在不同区域表现出不同的特征，如气候、地形、生物等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动态性：自然地理环境各要素在不断变化，形成动态平衡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自然地理环境整体性的基本特征决定了其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研究方法和保护策略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研究方法：采用综合性、系统性、动态性的研究方法，如地理信息系统（GIS）、遥感技术等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保护策略：实施整体性保护，注重生态系统的完整性、稳定性和可持续性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各要素相互制约，共同维持地球生态平衡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某一要素的破坏可能导致其他要素的变化，影响生态平衡</a:t>
                </a:r>
                <a:endParaRPr/>
              </a:p>
            </p:txBody>
          </p:sp>
          <p:sp>
            <p:nvSpPr>
              <p:cNvPr id="1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自然地理环境整体性对地球生态平衡具有重要意义</a:t>
                </a:r>
                <a:endParaRPr/>
              </a:p>
            </p:txBody>
          </p:sp>
          <p:sp>
            <p:nvSpPr>
              <p:cNvPr id="1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提供人类生存所需的自然资源和生活环境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影响人类的生产、生活和经济发展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为人类提供科学研究和文化教育的基础</a:t>
                </a:r>
                <a:endParaRPr/>
              </a:p>
            </p:txBody>
          </p:sp>
          <p:sp>
            <p:nvSpPr>
              <p:cNvPr id="1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自然地理环境整体性对人类生存和发展具有重要价值</a:t>
                </a:r>
                <a:endParaRPr/>
              </a:p>
            </p:txBody>
          </p:sp>
          <p:sp>
            <p:nvSpPr>
              <p:cNvPr id="1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自然地理环境整体性的意义与价值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自然地理环境的组成要素与相互作用</a:t>
            </a:r>
            <a:endParaRPr/>
          </a:p>
        </p:txBody>
      </p:sp>
      <p:sp>
        <p:nvSpPr>
          <p:cNvPr id="17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7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自然地理环境的组成要素及其特征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自然地理环境由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等要素组成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地形：包括地貌、地势、地形类型等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气候：包括气温、降水、风向、风速等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水文：包括河流、湖泊、海洋、地下水等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生物：包括植物、动物、微生物等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土壤：包括土壤类型、土壤质地、土壤肥力等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自然地理环境各要素具有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相互联系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相互制约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相互联系：各要素在空间上相互连接，形成一个有机整体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相互影响：某一要素的变化会影响其他要素的变化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相互制约：各要素共同维持地球生态平衡，某一要素的破坏可能导致其他要素的变化</a:t>
            </a:r>
            <a:endParaRPr/>
          </a:p>
        </p:txBody>
      </p:sp>
      <p:cxnSp>
        <p:nvCxnSpPr>
          <p:cNvPr id="18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地形对气候、水文、生物和土壤的影响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地形影响气温：山地气温随海拔升高而降低，盆地气温较稳定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地形影响降水：山地降水随海拔升高而增加，盆地降水较丰富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地形影响水文：地形影响河流流向、湖泊分布、地下水补给等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地形影响生物和土壤：地形影响植物分布和土壤类型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气候对水文、生物和土壤的影响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气候影响水文：气候影响降水、蒸发、径流等，进而影响河流、湖泊、海洋等水文要素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气候影响生物：气候影响生物分布、生长、繁殖等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气候影响土壤：气候影响土壤形成、土壤质地、土壤肥力等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水文对生物和土壤的影响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水文影响生物：水文影响生物分布、生长、繁殖等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水文影响土壤：水文影响土壤形成、土壤质地、土壤肥力等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生物对土壤的影响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生物影响土壤：生物参与土壤形成、土壤质地、土壤肥力等过程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自然地理环境各要素之间的相互作用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自然地理环境相互作用的结果形成地域分异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地域分异：自然地理环境各要素在空间上的差异性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地域分异的原因：自然地理环境各要素的相互作用及其动态变化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地域分异对人类活动具有重要影响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影响人类生产：地域分异影响农业、工业、交通等各部门的生产活动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影响人类生活：地域分异影响人类的生活环境、饮食习惯、文化传统等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影响生态保护：地域分异影响生态系统的稳定性和可持续性，需要采取针对性的保护措施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自然地理环境相互作用的结果与影响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自然地理环境的地域分异规律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自然地理环境的地域分异规律包括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纬度地带性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经度地带性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垂直地带性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地方性分异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纬度地带性：指自然地理环境要素在纬度方向上的分异，主要由太阳辐射和热量分布引起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经度地带性：指自然地理环境要素在经度方向上的分异，主要由海陆分布和大气环流引起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垂直地带性：指自然地理环境要素在海拔高度上的分异，主要由气温和降水变化引起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地方性分异：指自然地理环境要素在局部地区内的分异，主要由地形、土壤、气候等局部因素引起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地域分异规律的成因主要包括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水文因素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土壤因素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气候因素：气候对自然地理环境要素具有广泛影响，如气温、降水、风向、风速等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地形因素：地形影响自然地理环境要素的分布和变化，如地貌、地势、地形类型等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水文因素：水文对自然地理环境要素具有广泛影响，如河流、湖泊、海洋、地下水等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生物因素：生物参与自然地理环境要素的形成和变化，如植物、动物、微生物等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土壤因素：土壤对自然地理环境要素具有广泛影响，如土壤类型、土壤质地、土壤肥力等</a:t>
            </a:r>
            <a:endParaRPr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自然地理环境的地域分异规律及其成因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https://d.book118.com/966140133213010051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高中地理湘教版必修一自然地理环境的整体性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2024-09-17T18:19:26.782</cp:lastPrinted>
  <dcterms:created xsi:type="dcterms:W3CDTF">2024-09-17T10:19:26Z</dcterms:created>
  <dcterms:modified xsi:type="dcterms:W3CDTF">2024-09-17T10:19:28Z</dcterms:modified>
</cp:coreProperties>
</file>