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72320-C2B6-4AE2-80C4-BED3C51F9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09BE1-8AB8-4113-8330-76601A13F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B551E-CF49-4A6C-87F8-39259992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C038D-750F-41F3-83C2-75A024CE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8FA27-46BA-4AC7-A071-1F482431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F6973-DE5B-4F18-874C-686E7CEC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B64D9-A2DB-4AE6-940C-1AFD5A156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E3E79-78AA-4BBB-B6F3-CB0189242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65DA4-9516-45D3-BC75-417C74ED5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D40E6-8296-43BD-AED2-B77D8DA6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CDFBE-A289-4AE5-A020-8179B099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0235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魏晋南朝的琅琊王氏家族文学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琅琊王氏家族文学的代表人物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琅琊王氏家族文学的艺术特色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琅琊王氏家族文学的影响与传承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8083" r="8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魏晋南北朝时期，社会动荡不安，政权更迭频繁。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社会动荡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士族门阀制度逐渐形成，家族势力成为社会重要力量。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士族门阀制度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魏晋南北朝时期，文学繁荣发展，各种文学形式和流派层出不穷。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文学繁荣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魏晋南朝的历史背景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琅琊王氏家族是魏晋时期的名门贵户，具有深厚的家族背景和文化底蕴。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家族背景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政治地位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文学贡献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琅琊王氏家族在政治上具有重要地位，涌现出多位重臣和名将。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琅琊王氏家族对文学的发展做出了重要贡献，涌现出多位文学家和诗人。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琅琊王氏家族的崛起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家族文学的兴起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琅琊王氏家族文学的兴起与士族门阀制度的发展密切相关，家族成为文学发展的重要推动力量。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文学成就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琅琊王氏家族在诗歌、散文、书法等方面取得了卓越的文学成就，对后世文学产生了深远影响。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琅琊王氏家族的文学成就不仅丰富了魏晋南北朝时期的文学宝库，也为后世的文学创作提供了重要的借鉴和启示。同时，琅琊王氏家族的文学传统也成为了中国文学史上的重要遗产之一。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家族文学的发展与影响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琅琊王氏家族文学的代表人物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6902" b="2690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王粲是魏晋时期的著名文学家，他的《登楼赋》是古代文学中的名篇，以抒发思乡之情为主题，表达了作者对故乡的深深眷恋。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《登楼赋》以简洁明快的语言，描绘了作者登楼远眺的景象，抒发了作者对故乡的思念之情，同时也表达了作者对国家命运的忧虑。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王粲与他的《登楼赋》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文学风格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文学成就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文学成就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王羲之是东晋时期的著名书法家，他的《兰亭序》是中国书法史上的名篇，被誉为“天下第一行书”。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《兰亭序》不仅是一幅优秀的书法作品，更是一篇富有哲理的文学作品，表达了作者对生命和自然的感悟，以及对人生意义的思考。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0282" r="102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王羲之与他的《兰亭序》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2583" b="1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王融是南朝时期的著名诗人，他的《出塞》诗以边塞生活为主题，表达了作者对边疆将士的敬仰之情，以及对国家边防的关注。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文学成就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《出塞》诗以豪放、激昂的语言风格，描绘了边塞将士的英勇形象，以及他们保卫国家的决心和勇气。同时，诗歌中也表达了作者对和平生活的向往。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文学风格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王融与他的《出塞》诗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琅琊王氏家族文学的艺术特色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https://d.book118.com/966140235241010045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2024-09-14T23:32:59.194</cp:lastPrinted>
  <dcterms:created xsi:type="dcterms:W3CDTF">2024-09-14T15:32:59Z</dcterms:created>
  <dcterms:modified xsi:type="dcterms:W3CDTF">2024-09-14T15:33:01Z</dcterms:modified>
</cp:coreProperties>
</file>