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861D4-96A6-47D4-B213-6C0AB65A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3BDCC-D091-4566-9C2F-CF9A0D10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8B5CF-C683-4A41-97A8-2D81592B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55E17-2CBA-42C6-A319-6FC927C4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791EC-7F00-4DC6-AD0F-00CB3126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7C843-C66A-4189-A64C-83E2FD38C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7AA7F-55E7-4AC7-A02E-775FC30CD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075F7-75C6-4D42-87F3-03FB7262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0D7E8-7607-48A3-897D-4DDBE4D2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52209-D4E8-4262-A5D4-D1504CB7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09C47-8A25-4AAD-B38F-B5632BF3D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113213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医院重点学科建设实施方案中的学科方向与专业布局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学科方向与专业布局概述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学科方向设置与调整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专业布局优化与拓展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科研平台搭建与成果转化应用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教育教学改革与质量提升举措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资源保障与政策支持体系构建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学科方向与专业布局概述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随着医学科技的进步，新的诊疗技术和方法不断涌现，对医院学科建设提出了更高的要求。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医学领域快速发展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医院竞争压力增加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患者对医疗服务的需求日益多样化，需要医院提供更加专业、个性化的诊疗服务。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医院之间的竞争日益激烈，重点学科建设成为提高医院核心竞争力的关键。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重点学科建设背景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提升医院整体实力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通过重点学科建设，可以带动医院整体医疗水平的提升，提高医院的知名度和影响力。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合理的学科方向和专业布局可以使医疗资源得到更加有效的利用，提高医疗服务的效率和质量。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培养医学人才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重点学科建设有助于培养高水平的医学人才，为医院的可持续发展提供强有力的人才保障。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学科方向与专业布局意义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建立具有国内一流水平的重点学科，形成特色鲜明、优势突出的专业布局，提高医院的核心竞争力。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坚持以患者需求为导向，注重学科交叉融合，强化科研与临床的紧密结合，推动成果转化应用。同时，要遵循医学发展规律，注重人才培养和团队建设，加强国际合作与交流。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学科方向设置与调整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优势学科方向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对医院现有学科进行全面梳理，明确优势学科方向，如心血管内科、神经外科等。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潜力学科方向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挖掘具有发展潜力的学科方向，如生物治疗、精准医学等。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弱势学科方向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识别存在发展瓶颈的弱势学科方向，提出改进和优化建议。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现有学科方向分析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前沿医学领域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关注国际医学前沿动态，积极探索基因编辑、细胞治疗等新兴医学领域。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医学与多学科交叉融合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鼓励医学与理学、工学等多学科的交叉融合，培育新的学科增长点。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结合社会老龄化、环境污染等社会问题，发展老年医学、环境医学等新兴学科方向。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新兴学科方向探索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培养交叉融合创新人才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通过设立交叉融合课程、实施双导师制等，培养具有多学科背景的创新人才。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设立交叉融合研究项目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鼓励不同学科背景的专家团队合作，共同申请交叉融合研究项目。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建设交叉融合研究平台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打造多学科交叉融合的研究平台，促进学术交流与合作。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交叉融合学科方向培育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对医院各学科方向进行定期评估，及时了解学科发展动态与趋势。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制定动态调整方案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根据评估结果，制定针对性的学科方向动态调整方案。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实施持续改进措施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落实动态调整方案中的各项改进措施，推动医院学科建设的持续优化与发展。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学科方向动态调整机制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专业布局优化与拓展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医院现有专业涵盖了内科、外科、妇产科、儿科等多个学科门类，专业布局相对齐全。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学科门类齐全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医院在心血管内科、神经外科、肿瘤科等重点专业方面具有较高的学术水平和临床实力。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重点专业突出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医院在某些专业领域如儿科、精神科等相对薄弱，需要进一步加强建设。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部分专业薄弱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现有专业布局梳理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提高科研水平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鼓励优势专业开展高水平的科学研究，积极申报国家级、省级重点科研项目，提升科研水平。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加强学术交流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支持优势专业参加国内外学术会议和交流活动，提高学术影响力。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强化临床实力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通过引进高端人才、加强临床技能培训等措施，巩固提升优势专业的临床实力。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优势专业巩固提升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明确特色方向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根据医院发展战略和区域医疗需求，明确特色专业的发展方向，如中医药特色、康复医学特色等。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通过定向培养、学术交流等方式，加强特色专业人才培养，提高人才队伍的素质和能力。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完善设施设备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加大投入力度，完善特色专业的设施和设备，提高临床诊疗和科研水平。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特色专业培育发展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积极关注医学前沿和新兴领域，如精准医学、智慧医疗等，适时拓展相关专业领域。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拓展新兴领域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鼓励不同学科之间的交叉融合和跨学科合作，形成多学科联合诊疗模式，提高综合诊疗水平。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加强跨学科合作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加强与国际知名医疗机构和学术组织的合作交流，引进国际先进医疗技术和管理经验，提升医院整体实力。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开展国际合作交流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拓展专业领域和范围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师资队伍建设与激励机制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培育本土优秀人才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通过设立人才培养计划、提供科研启动经费等措施，加强对本土优秀人才的培育和支持。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构建人才梯队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根据学科发展需要，合理规划人才梯队，形成老中青相结合、具有持续发展潜力的人才队伍。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引进海内外高层次人才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通过全球招聘、学术交流等方式，积极引进海内外高层次人才，包括学科领军人物、优秀青年学者等。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高水平人才引进和培育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https://d.book118.com/966141132133010055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2024-09-23T03:04:07.966</cp:lastPrinted>
  <dcterms:created xsi:type="dcterms:W3CDTF">2024-09-22T19:04:07Z</dcterms:created>
  <dcterms:modified xsi:type="dcterms:W3CDTF">2024-09-22T19:04:09Z</dcterms:modified>
</cp:coreProperties>
</file>