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2A9D26-482C-4272-A544-A6D832CAD4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BB6DCD-30E1-412C-B6FC-772F39A8D0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86626A-43DB-42D5-966E-E4363A4DAC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81E8E2-1B3C-4E87-904F-38E44E5D11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346E857-F1A0-4E4D-A5A6-8E8F289DB0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375955A-A612-4BAE-8823-172B331380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4CB306C-E511-4ECB-B279-2485DFBD7D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937210-2E66-409C-A668-65B11C4D83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44D108-1440-4CFA-B10F-55CF568A4B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8624A7-8199-4774-91E9-912F648474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4BCCBF-0FE6-4E09-98FA-78BBAD064E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2147483647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7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6141201041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劳动关系争议处理制度详解\n## 1.劳动关系争议处理制度的基本概念与重要性\n### 1.1劳动关系争议处理制度的定义与背景\n### 1.2劳动关系争议处理制度的重要性及作用\n### 1.3劳动关系争议处理制度的发展趋势\n## 2.劳动关系争议处理制度的种类与特点\n### 2.1劳动争议仲裁制度的特点与程序\n### 2.2劳动争议诉讼制度的特点与程序\n### 2.3劳动争议调解制度的特点与程序\n## 3.劳动关系争议处理制度的实施与执行\n### 3.1劳动关系争议处理制度的实施主体与责任\n### 3.2劳动关系争议处理制度的执行程序与措施\n### 3.3劳动关系争议处理制度的监督与评估\n## 4.劳动关系争议处理制度的问题与对策\n### 4.1劳动关系争议处理制度存在的问题及原因\n### 4.2劳动关系争议处理制度的改革与发展方向\n### 4.3提高劳动关系争议处理制度效果的对策建议\n## 5.案例分析：劳动关系争议处理制度的实际应用\n### 5.1劳动争议仲裁与诉讼案例解析\n### 5.2劳动争议调解案例解析\n### 5.3劳动关系争议处理制度在实践中的创新与突破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劳动关系争议处理制度详解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6877435" y="5591814"/>
            <a:ext cx="4775200" cy="336550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/>
              <a:t> 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101071" cy="337913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 </a:t>
            </a:r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劳动关系争议处理制度的基本概念与重要性</a:t>
            </a:r>
            <a:endParaRPr/>
          </a:p>
        </p:txBody>
      </p:sp>
      <p:sp>
        <p:nvSpPr>
          <p:cNvPr id="12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5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58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5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劳动关系争议处理制度是指在劳动关系中，当事人之间因劳动合同、劳动报酬、工作时间、社会保险等问题发生争议时，通过一定的程序和方式解决争议的法律制度。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劳动关系争议处理制度是劳动法的重要组成部分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旨在维护劳动者的合法权益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促进劳动关系的和谐稳定</a:t>
                </a:r>
                <a:endParaRPr/>
              </a:p>
            </p:txBody>
          </p:sp>
        </p:grpSp>
        <p:grpSp>
          <p:nvGrpSpPr>
            <p:cNvPr id="161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6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劳动关系争议处理制度的背景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随着市场经济的发展，劳动关系日益复杂化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劳动者权益保护意识逐渐增强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劳动关系争议处理制度应运而生，为劳动关系的和谐稳定提供法律保障</a:t>
                </a:r>
                <a:endParaRPr/>
              </a:p>
            </p:txBody>
          </p:sp>
        </p:grpSp>
      </p:grpSp>
      <p:sp>
        <p:nvSpPr>
          <p:cNvPr id="16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劳动关系争议处理制度的定义与背景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6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6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劳动关系争议处理制度的重要性</a:t>
                </a:r>
                <a:endParaRPr/>
              </a:p>
            </p:txBody>
          </p:sp>
          <p:sp>
            <p:nvSpPr>
              <p:cNvPr id="17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保护劳动者的合法权益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维护用人单位的合法权益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促进劳动关系的和谐稳定</a:t>
                </a:r>
                <a:endParaRPr/>
              </a:p>
            </p:txBody>
          </p:sp>
          <p:sp>
            <p:nvSpPr>
              <p:cNvPr id="17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劳动关系争议处理制度的作用</a:t>
                </a:r>
                <a:endParaRPr/>
              </a:p>
            </p:txBody>
          </p:sp>
          <p:sp>
            <p:nvSpPr>
              <p:cNvPr id="17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提供解决劳动争议的法律途径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减少劳动争议，降低劳动纠纷的发生率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提高劳动关系的自治能力，促进劳动关系的和谐发展</a:t>
                </a:r>
                <a:endParaRPr/>
              </a:p>
            </p:txBody>
          </p:sp>
          <p:sp>
            <p:nvSpPr>
              <p:cNvPr id="17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劳动关系争议处理制度的重要性及作用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劳动关系争议处理制度的发展趋势</a:t>
                </a:r>
                <a:endParaRPr/>
              </a:p>
            </p:txBody>
          </p:sp>
          <p:sp>
            <p:nvSpPr>
              <p:cNvPr id="18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劳动关系争议处理制度的国际化趋势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劳动关系争议处理制度的法制化趋势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劳动关系争议处理制度的多元化趋势</a:t>
                </a:r>
                <a:endParaRPr/>
              </a:p>
            </p:txBody>
          </p:sp>
          <p:sp>
            <p:nvSpPr>
              <p:cNvPr id="18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劳动关系争议处理制度的发展前景</a:t>
                </a:r>
                <a:endParaRPr/>
              </a:p>
            </p:txBody>
          </p:sp>
          <p:sp>
            <p:nvSpPr>
              <p:cNvPr id="19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进一步完善劳动关系争议处理制度，提高争议解决效率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加强劳动关系争议处理制度的宣传和教育，提高劳动者的权益保护意识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促进劳动关系争议处理制度的创新和发展，适应市场经济发展的需要</a:t>
                </a:r>
                <a:endParaRPr/>
              </a:p>
            </p:txBody>
          </p:sp>
          <p:sp>
            <p:nvSpPr>
              <p:cNvPr id="19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劳动关系争议处理制度的发展趋势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2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劳动关系争议处理制度的种类与特点</a:t>
            </a:r>
            <a:endParaRPr/>
          </a:p>
        </p:txBody>
      </p:sp>
      <p:sp>
        <p:nvSpPr>
          <p:cNvPr id="203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劳动争议仲裁制度的特点与程序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0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0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0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劳动争议仲裁制度的特点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速度快，程序简便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专业性强，公正性高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具有一定的强制性</a:t>
                </a:r>
                <a:endParaRPr/>
              </a:p>
            </p:txBody>
          </p:sp>
          <p:pic>
            <p:nvPicPr>
              <p:cNvPr id="21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1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1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劳动争议仲裁制度的程序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争议当事人申请仲裁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仲裁委员会受理案件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仲裁庭审理案件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仲裁裁决</a:t>
                </a:r>
                <a:endParaRPr/>
              </a:p>
            </p:txBody>
          </p:sp>
          <p:pic>
            <p:nvPicPr>
              <p:cNvPr id="2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劳动争议诉讼制度的特点与程序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劳动争议诉讼制度的特点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程序严格，公正性高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具有法律约束力，可以申请强制执行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可以解决复杂、重大的劳动争议</a:t>
                </a:r>
                <a:endParaRPr/>
              </a:p>
            </p:txBody>
          </p:sp>
          <p:pic>
            <p:nvPicPr>
              <p:cNvPr id="22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劳动争议诉讼制度的程序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争议当事人提起诉讼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人民法院受理案件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审理案件，作出判决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判决执行</a:t>
                </a:r>
                <a:endParaRPr/>
              </a:p>
            </p:txBody>
          </p:sp>
          <p:pic>
            <p:nvPicPr>
              <p:cNvPr id="22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劳动争议调解制度的特点</a:t>
                </a:r>
                <a:endParaRPr/>
              </a:p>
            </p:txBody>
          </p:sp>
          <p:sp>
            <p:nvSpPr>
              <p:cNvPr id="23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程序简便，灵活性高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可以通过协商、调解的方式解决争议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有利于维护劳动关系的和谐稳定</a:t>
                </a:r>
                <a:endParaRPr/>
              </a:p>
            </p:txBody>
          </p:sp>
          <p:sp>
            <p:nvSpPr>
              <p:cNvPr id="23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劳动争议调解制度的程序</a:t>
                </a:r>
                <a:endParaRPr/>
              </a:p>
            </p:txBody>
          </p:sp>
          <p:sp>
            <p:nvSpPr>
              <p:cNvPr id="24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争议当事人申请调解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调解组织受理案件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调解员进行调解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调解达成协议，争议结束</a:t>
                </a:r>
                <a:endParaRPr/>
              </a:p>
            </p:txBody>
          </p:sp>
          <p:sp>
            <p:nvSpPr>
              <p:cNvPr id="24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劳动争议调解制度的特点与程序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劳动关系争议处理制度的实施与执行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劳动关系争议处理制度的实施主体与责任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劳动关系争议处理制度的实施主体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劳动争议仲裁委员会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人民法院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调解组织</a:t>
                </a:r>
                <a:endParaRPr/>
              </a:p>
            </p:txBody>
          </p:sp>
          <p:pic>
            <p:nvPicPr>
              <p:cNvPr id="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劳动关系争议处理制度的责任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公正、及时地处理争议案件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保护当事人的合法权益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维护劳动关系的和谐稳定</a:t>
                </a:r>
                <a:endParaRPr/>
              </a:p>
            </p:txBody>
          </p:sp>
          <p:pic>
            <p:nvPicPr>
              <p:cNvPr id="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https://d.book118.com/966141201041010052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劳动关系争议处理制度详解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2024-09-18T11:23:58.542</cp:lastPrinted>
  <dcterms:created xsi:type="dcterms:W3CDTF">2024-09-18T03:23:58Z</dcterms:created>
  <dcterms:modified xsi:type="dcterms:W3CDTF">2024-09-18T03:24:00Z</dcterms:modified>
</cp:coreProperties>
</file>