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E35A27F-765C-4AC7-A5D8-D3D3A053C1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2EBA41-4AD6-4B09-A229-7EDBA3E115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82D230C-61B4-481B-9F46-D7C732683E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6462686-6DCE-4341-B6D8-09ABFC314B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DB845D8-DD5A-42B5-ABC5-FBD38F2C88F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6F0A6D9-F58E-43EA-B77A-27DB87FA0F3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5ED85D5-7C3B-4527-A9E9-7A360212420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8865A8-98BE-4D05-A25A-446A53578B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95C83C-FDB7-4C2B-9186-821B975D51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00D7F8-B6D2-4C2B-BC32-405FE32DCC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38C3B3-4BEB-4FE0-A05F-44315E32DE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6142100045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突发事件紧急医学救援中的多发性骨折处理培训</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多发性骨折现场初步处理</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转运途中安全策略</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医院内多学科协作救治流程</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并发症预防与处理措施</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总结回顾与展望未来发展趋势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31" r="25031"/>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提高救援人员应对多发性骨折能力</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通过培训，使救援人员掌握多发性骨折的现场评估、紧急处理和转运等技术，提高其在突发事件中的应对能力。</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降低多发性骨折患者死亡率</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多发性骨折往往伴随着严重的并发症，如休克、脂肪栓塞等，通过及时的紧急医学救援，可以降低患者的死亡率。</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适应突发事件紧急医学救援需求</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在自然灾害、事故灾难等突发事件中，多发性骨折的发生率较高，通过培训提高救援人员的处理能力，可以更好地适应紧急医学救援需求。</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19" b="2631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多发性骨折概述</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定义</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多发性骨折是指同一解剖部位或不同解剖部位同时发生两处或两处以上的骨折。</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发病原因</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多发性骨折通常由高能量损伤引起，如交通事故、高处坠落等。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临床表现</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多发性骨折患者可能出现疼痛、肿胀、畸形、功能障碍等症状，严重者可出现休克、脂肪栓塞等并发症。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多发性骨折患者可能出现危及生命的并发症，及时的紧急医学救援可以挽救患者的生命。</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挽救生命</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通过及时的紧急医学救援，可以减轻患者的伤残程度，提高患者的生活质量。</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减轻伤残</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紧急医学救援不仅关注患者的生命安全，也注重患者的康复和预后，通过科学合理的救治措施，可以促进患者的康复进程。</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促进康复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紧急医学救援重要性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多发性骨折现场初步处理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确保救援人员自身安全，将伤者转移至安全区域。</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评估环境安全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初步检查</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伤情分类</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417" r="1641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迅速检查伤者的意识、呼吸、脉搏等生命体征，判断有无危及生命的情况。</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根据伤者的骨折部位、类型、严重程度等因素，对伤情进行快速分类，为后续救治提供依据。</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伤情评估与分类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针对骨折部位出血的情况，采取有效的止血措施，如加压包扎、止血带等。</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止血方法</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根据伤口大小和出血情况，选择合适的包扎材料，如无菌纱布、绷带等。</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包扎材料选择</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掌握正确的包扎方法，如环形包扎、螺旋包扎等，确保包扎紧实、有效止血。</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包扎技巧</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止血与包扎技巧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固定原则</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确保固定物超过骨折两端关节，保持骨折部位稳定，避免进一步损伤。</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固定材料选择</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根据骨折部位和现场条件，选择合适的固定材料，如夹板、树枝、绷带等。</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固定技巧</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掌握正确的固定方法，如夹板固定、自体固定等，确保固定牢固、舒适。</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临时固定方法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转运途中安全策略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首选带有专业医疗设备和医护人员的救护车进行转运，确保患者在转运过程中得到及时救治。</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救护车</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对于偏远地区或交通不便的情况，可考虑使用航空救援，如直升机或固定翼飞机，以缩短转运时间。</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航空救援</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在特殊情况下，如救护车无法及时到达或航空救援不可行时，可使用私家车、出租车等交通工具进行转运，但需确保患者安全。</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其他交通工具</a:t>
            </a:r>
          </a:p>
        </p:txBody>
      </p:sp>
      <p:pic>
        <p:nvPicPr>
          <p:cNvPr id="9" name="Picture 9"/>
          <p:cNvPicPr>
            <a:picLocks noChangeAspect="1"/>
          </p:cNvPicPr>
          <p:nvPr/>
        </p:nvPicPr>
        <p:blipFill>
          <a:blip r:embed="rId2"/>
          <a:srcRect l="16667" r="16667"/>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选择合适转运工具</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对于怀疑有脊柱损伤的多发性骨折患者，应使用脊柱板进行固定，避免在转运过程中加重损伤。</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脊柱板固定</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对于四肢骨折的患者，可使用夹板、绷带等进行牵引固定，以减轻患者疼痛并防止骨折端移位。</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牵引固定</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在保持患者骨折部位稳定的前提下，尽量让患者保持舒适体位，以减轻疼痛和不适感。</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舒适体位</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保持患者稳定姿势</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https://d.book118.com/966142100045010033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2024-09-01T19:36:15.602</cp:lastPrinted>
  <dcterms:created xsi:type="dcterms:W3CDTF">2024-09-01T11:36:15Z</dcterms:created>
  <dcterms:modified xsi:type="dcterms:W3CDTF">2024-09-01T11:36:17Z</dcterms:modified>
</cp:coreProperties>
</file>