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001D3-CE26-4FE5-8DA6-4498B63BE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220C0-5770-4817-AF3B-1C364730F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C4A8A-CF9D-4A98-A312-16F849050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2DEDB5-DE8A-4823-BBDA-50FF15698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43DCAC-CB7E-4980-B21D-7CBA066D8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69AC44-6B22-4F78-B8F3-E9970375A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C53E10-BE27-49E0-8C2C-B279B453B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64F682-355C-4EC2-8DAE-D15A4D19A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614DB6-A62B-4BEE-AC65-1753901ED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BB8EA-1EC8-413C-A015-19955894F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66522-B63F-4FF8-ABBE-78E4B0C14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4213223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母婴护理中异位妊娠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异位妊娠的概述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母婴护理中异位妊娠的特殊性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异位妊娠的预防与控制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异位妊娠的治疗与护理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异位妊娠的概述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390" r="313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异位妊娠是指受精卵着床在子宫以外的部位，最常见的是着床在输卵管。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根据受精卵着床部位的不同，异位妊娠可分为输卵管妊娠、卵巢妊娠、腹腔妊娠、阔韧带妊娠等。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输卵管炎症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子宫内膜异位症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手术史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异位妊娠的病因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炎症导致输卵管粘连、狭窄、扭曲等，影响受精卵的正常运行。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子宫内膜异位症可引起输卵管周围粘连，影响受精卵的运行。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如辅助生殖技术、内分泌异常等也可能与异位妊娠的发生有关。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如输卵管手术、剖腹产等，可能导致输卵管功能受损或粘连。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阴道出血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晕厥与休克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异位妊娠的症状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常表现为点滴状出血，少于正常月经量，呈暗褐色或暗红色。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常表现为一侧下腹隐痛或酸胀感，严重时可出现撕裂样疼痛。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如恶心、呕吐、肩部疼痛等，可能与内出血引起的刺激有关。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由于腹腔内出血或剧烈腹痛，可能导致晕厥或休克。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母婴护理中异位妊娠的特殊性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异位妊娠的孕妇在早孕期可能没有明显的症状，但随着妊娠进展，可能会出现腹痛、阴道出血等症状，需要特别关注。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异位妊娠的孕妇通常存在输卵管炎症、粘连或发育异常等问题，这些因素会影响受精卵的正常着床，导致受精卵在子宫外着床发育。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母婴生理特点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对于疑似异位妊娠的孕妇，应尽早进行超声检查和血液hCG水平的测定，以明确诊断。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在护理过程中，应注意观察孕妇的生命体征、腹痛情况、阴道出血量等变化，及时发现并处理可能的并发症。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对于需要手术治疗的异位妊娠孕妇，应做好术前准备和术后护理，确保母婴安全。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异位妊娠对母婴的健康都有一定的影响。对于孕妇来说，异位妊娠可能导致输卵管破裂、腹腔内出血等严重并发症，甚至危及生命。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对于胎儿来说，由于异位妊娠的位置通常不适合胎儿发育，因此胎儿可能会出现发育迟缓、畸形等问题。同时，由于异位妊娠的治疗可能需要终止妊娠，孕妇和家庭也需要面临失去胎儿的心理压力和痛苦。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异位妊娠对母婴的影响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异位妊娠的预防与控制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https://d.book118.com/966142132235010035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2024-09-06T00:36:56.279</cp:lastPrinted>
  <dcterms:created xsi:type="dcterms:W3CDTF">2024-09-05T16:36:56Z</dcterms:created>
  <dcterms:modified xsi:type="dcterms:W3CDTF">2024-09-05T16:36:58Z</dcterms:modified>
</cp:coreProperties>
</file>