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0713C-3273-4B2C-A6B7-D30FE15F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B4F73-AA8E-470C-88B3-D3434169A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4C147-1161-4F31-AD40-E186E032B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AD83D-4446-4D50-ABC6-277D88747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74AA3-090E-4FC9-A032-D44FCF5EE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D34F7-E2ED-4F7A-A034-E4F8D81E0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E816E-1893-405F-83C2-691E7FBF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38F39-2EC5-4C67-820E-D2E525390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5D879-A5A1-4AEF-BECA-B8BEE28D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096F6-24DB-4E56-A6E6-BAFC2BCAC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9053A-B7C6-4150-8793-920D2CAE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422142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中文多模态情感分析技术与应用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中文多模态情感分析技术概述
 多模态情感分析技术发展历程
 多模态情感分析技术面临的挑战
 多模态情感分析技术应用领域
 多模态情感分析技术最新研究进展
 多模态情感分析技术未来发展趋势
 多模态情感分析技术伦理与安全问题
 多模态情感分析技术标准与规范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中文多模态情感分析技术概述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中文多模态情感分析技术与应用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中文多模态情感分析技术概述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多模态数据融合技术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模态数据融合技术概述：多模态数据融合技术是指将来自不同模态的数据源进行融合，以获得更全面、更准确的信息。在情感分析中，多模态数据融合技术可以将来自文本、语音、图像、视频等不同模态的数据进行融合，以获得更全面的情感信息。</a:t>
            </a:r>
          </a:p>
          <a:p>
            <a:r>
              <a:t>2. 多模态数据融合技术的优点：多模态数据融合技术可以提高情感分析的准确性，因为不同的模态数据可以相互补充，从而减少单一模态数据带来的偏见。多模态数据融合技术还可以增强情感分析的鲁棒性，因为不同的模态数据可以相互验证，从而减少噪声数据带来的影响。</a:t>
            </a:r>
          </a:p>
          <a:p>
            <a:r>
              <a:t>3. 多模态数据融合技术面临的挑战：多模态数据融合技术面临的主要挑战是不同模态数据的异构性。不同模态的数据具有不同的特征和结构，因此很难将它们有效地融合在一起。此外，多模态数据融合技术还需要考虑数据量大、数据冗余和计算复杂度高等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中文多模态情感分析技术概述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情感特征提取技术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情感特征提取技术概述：情感特征提取技术是指从原始数据中提取情感相关特征的过程。在情感分析中，情感特征提取技术可以从文本、语音、图像、视频等不同模态的数据中提取情感相关的特征，以帮助情感分析系统识别和理解情感。</a:t>
            </a:r>
          </a:p>
          <a:p>
            <a:r>
              <a:t>2. 情感特征提取技术的方法：情感特征提取技术的方法有很多，主要包括自然语言处理技术、机器学习技术、深度学习技术等。自然语言处理技术可以提取文本中的情感相关特征，机器学习技术可以从语音、图像、视频等数据中提取情感相关特征，深度学习技术可以从大规模数据中自动学习情感相关特征。</a:t>
            </a:r>
          </a:p>
          <a:p>
            <a:r>
              <a:t>3. 情感特征提取技术面临的挑战：情感特征提取技术面临的主要挑战是情感特征的复杂性和多样性。情感特征具有复杂性和多样性，因此很难从原始数据中提取出准确的情感特征。此外，情感特征提取技术还需要考虑噪声数据、数据冗余和计算复杂度高等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中文多模态情感分析技术概述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情感分类技术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情感分类技术概述：情感分类技术是指将情感数据分为不同的情感类别（如正面、负面、中立等）的过程。在情感分析中，情感分类技术可以将来自文本、语音、图像、视频等不同模态的数据进行分类，以帮助情感分析系统识别和理解情感。</a:t>
            </a:r>
          </a:p>
          <a:p>
            <a:r>
              <a:t>2. 情感分类技术的方法：情感分类技术的方法有很多，主要包括规则分类法、机器学习法、深度学习法等。规则分类法是根据预先定义的情感规则进行分类，机器学习法是利用机器学习算法从数据中学习情感分类模型，深度学习法是利用深度神经网络自动学习情感分类模型。</a:t>
            </a:r>
          </a:p>
          <a:p>
            <a:r>
              <a:t>3. 情感分类技术面临的挑战：情感分类技术面临的主要挑战是情感类别的模糊性和歧义性。情感类别具有模糊性和歧义性，因此很难将情感数据准确地分类为不同的情感类别。此外，情感分类技术还需要考虑数据量大、数据冗余和计算复杂度高等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中文多模态情感分析技术概述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情感强度识别技术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情感强度识别技术概述：情感强度识别技术是指识别情感强度的过程。情感强度是指情感的强烈程度，它可以分为强、中、弱等不同等级。在情感分析中，情感强度识别技术可以帮助情感分析系统识别和理解情感的强度。</a:t>
            </a:r>
          </a:p>
          <a:p>
            <a:r>
              <a:t>2. 情感强度识别技术的方法：情感强度识别技术的方法有很多，主要包括词语情感倾向词典法、机器学习法、深度学习法等。词语情感倾向词典法是根据预先定义的情感倾向词典识别情感强度，机器学习法是利用机器学习算法从数据中学习情感强度识别模型，深度学习法是利用深度神经网络自动学习情感强度识别模型。</a:t>
            </a:r>
          </a:p>
          <a:p>
            <a:r>
              <a:t>3. 情感强度识别技术面临的挑战：情感强度识别技术面临的主要挑战是情感强度的复杂性和多样性。情感强度具有复杂性和多样性，因此很难从原始数据中准确地识别情感强度。此外，情感强度识别技术还需要考虑噪声数据、数据冗余和计算复杂度高等问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中文多模态情感分析技术概述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情感极性识别技术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情感极性识别技术概述：情感极性识别技术是指识别情感极性的过程。情感极性是指情感的正负方向，它可以分为正面和负面。在情感分析中，情感极性识别技术可以帮助情感分析系统识别和理解情感的极性。</a:t>
            </a:r>
          </a:p>
          <a:p>
            <a:r>
              <a:t>2. 情感极性识别技术的方法：情感极性识别技术的方法有很多，主要包括词语情感倾向词典法、机器学习法、深度学习法等。词语情感倾向词典法是根据预先定义的情感倾向词典识别情感极性，机器学习法是利用机器学习算法从数据中学习情感极性识别模型，深度学习法是利用深度神经网络自动学习情感极性识别模型。</a:t>
            </a:r>
          </a:p>
          <a:p>
            <a:r>
              <a:t>3. 情感极性识别技术面临的挑战：情感极性识别技术面临的主要挑战是情感极性的模糊性和歧义性。情感极性具有模糊性和歧义性，因此很难从原始数据中准确地识别情感极性。此外，情感极性识别技术还需要考虑噪声数据、数据冗余和计算复杂度高等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中文多模态情感分析技术概述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情感分析应用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情感分析应用概述：情感分析技术可以应用于各种领域，以帮助人们理解和分析情感信息。情感分析技术可以应用于市场营销、客户服务、舆情分析、医疗保健、教育等领域。</a:t>
            </a:r>
          </a:p>
          <a:p>
            <a:r>
              <a:t>2. 情感分析应用的优势：情感分析技术可以帮助企业了解客户的情感需求，以便更好地满足客户的需求。情感分析技术可以帮助企业发现潜在的客户问题，以便及时解决问题。情感分析技术可以帮助企业分析市场动态，以便更好地制定营销策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多模态情感分析技术发展历程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中文多模态情感分析技术与应用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多模态情感分析技术发展历程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多模态情感分析技术兴起：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多模态情感分析技术引入多媒体、传感器等丰富信息源，数据维度更加全面，分析精度更高。</a:t>
            </a:r>
          </a:p>
          <a:p>
            <a:r>
              <a:t>2. 人工智能、深度学习技术的飞速发展，为多模态情感分析提供了强有力的技术支持。</a:t>
            </a:r>
          </a:p>
          <a:p>
            <a:r>
              <a:t>3. 各领域对情感分析技术的需求不断增长，推动了多模态情感分析技术的快速发展。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多模态情感分析方法的演进：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早期多模态情感分析技术主要基于手工特征工程，人工提取文本、语音、图像等多模态特征，再利用传统的机器学习方法进行分类预测。</a:t>
            </a:r>
          </a:p>
          <a:p>
            <a:r>
              <a:t>2. 深度学习技术引入后，多模态情感分析技术发展迅速，深度学习模型能够自动学习多模态信息之间的复杂关系，情感分析精度大幅提升。</a:t>
            </a:r>
          </a:p>
          <a:p>
            <a:r>
              <a:t>3. 基于注意机制、集成学习等技术的多模态情感分析模型不断涌现，进一步提升了情感分析的准确性和鲁棒性。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多模态情感分析技术发展历程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多模态情感分析技术应用：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人机交互领域，多模态情感分析技术被用于智能客服、智能家居等场景，通过分析用户的情感状态，提供更加人性化的服务。</a:t>
            </a:r>
          </a:p>
          <a:p>
            <a:r>
              <a:t>2. 舆情监测领域，多模态情感分析技术被用于分析社交媒体、新闻等平台上的舆论情绪，及时发现和应对潜在的舆情危机。</a:t>
            </a:r>
          </a:p>
          <a:p>
            <a:r>
              <a:t>3. 市场营销领域，多模态情感分析技术被用于分析消费者对产品或服务的评价，帮助企业做出更具针对性的营销决策。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多模态情感分析技术的瓶颈和挑战：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数据维度多，数据量庞大，给数据处理和分析带来困难。</a:t>
            </a:r>
          </a:p>
          <a:p>
            <a:r>
              <a:t>2. 多模态信息的复杂性，不同模态之间存在差异和冲突，难以有效融合。</a:t>
            </a:r>
          </a:p>
          <a:p>
            <a:r>
              <a:t>3. 多模态情感分析算法的鲁棒性不足，容易受到噪声和干扰因素的影响。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多模态情感分析技术发展历程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多模态情感分析技术的前沿趋势：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多模态情感分析技术与其他领域的结合，如情感计算、自然语言处理等，拓展了情感分析的应用范围。</a:t>
            </a:r>
          </a:p>
          <a:p>
            <a:r>
              <a:t>2. 多模态情感分析技术的理论研究，如情感表征、情感推理等，为情感分析技术的进一步发展奠定基础。</a:t>
            </a:r>
          </a:p>
          <a:p>
            <a:r>
              <a:t>3. 多模态情感分析技术的实用化，开发出更多适用于实际场景的情感分析产品和服务。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多模态情感分析技术的发展展望：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多模态情感分析技术将继续保持快速发展态势，在各个领域发挥越来越重要的作用。</a:t>
            </a:r>
          </a:p>
          <a:p>
            <a:r>
              <a:t>2. 多模态情感分析技术将与其他领域的技术深度融合，实现情感分析的跨界应用。</a:t>
            </a:r>
          </a:p>
          <a:p>
            <a:r>
              <a:t>3. 多模态情感分析技术将成为构建更加智能、更加人性化的人机交互系统的重要技术支撑。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多模态情感分析技术面临的挑战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中文多模态情感分析技术与应用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多模态情感分析技术面临的挑战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多模态情感分析技术面临的挑战：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数据稀疏性和不平衡性：多模态情感分析需要处理大量不同类型的数据，如文本、图像、音频和视频。这些数据来源复杂且多样，从而导致数据稀疏性和不平衡性，给算法的学习和训练带来困难。</a:t>
            </a:r>
          </a:p>
          <a:p>
            <a:r>
              <a:t>2. 多模态数据融合：多模态情感分析需要将来自不同模态的数据进行融合，提取综合特征以表达情感。然而，不同模态的数据具有不同的特征空间和分布，导致数据融合面临技术上的挑战。</a:t>
            </a:r>
          </a:p>
          <a:p>
            <a:r>
              <a:t>3. 情感表达的复杂性和多样性：人类的情感表达具有复杂性和多样性，难以准确地识别和分类。不同的人可能以不同的方式表达相同的情感，并且情感可能会随时间和环境变化而不断改变，这给多模态情感分析技术带来了识别和分类的挑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算法鲁棒性和可解释性：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算法鲁棒性：多模态情感分析技术在现实世界中应用时，需要具有足够的鲁棒性以应对各种噪声、缺失值和异常值。算法需要能够在不同条件下准确地识别和分类情感，并保证性能的稳定性。</a:t>
            </a:r>
          </a:p>
          <a:p>
            <a:r>
              <a:t>2. 算法可解释性：多模态情感分析技术应该具有可解释性，以便于用户理解算法的运行机制以及结果的来源。可解释性有助于用户对结果的信任和理解，并支持算法的改进和优化。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多模态情感分析技术面临的挑战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数据隐私保护：多模态情感分析技术需要处理大量个人信息和敏感数据，因此存在数据隐私泄露的风险。需要采取有效措施来保护用户隐私，防止数据被恶意利用或泄露。</a:t>
            </a:r>
          </a:p>
          <a:p>
            <a:r>
              <a:t>2. 数据安全：多模态情感分析技术需要确保数据的安全性，防止数据被未经授权的访问、篡改或破坏。需要采取安全措施来确保数据在传输和存储过程中的安全性。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计算资源和成本：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计算资源消耗：多模态情感分析技术需要处理大量的数据，因此会消耗大量的计算资源。这可能会导致云计算和存储成本高昂，特别是当处理海量数据或实时数据流时。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隐私和安全：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多模态情感分析技术应用领域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中文多模态情感分析技术与应用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https://d.book118.com/966142214201010044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中文多模态情感分析技术概述</vt:lpstr>
      <vt:lpstr> 中文多模态情感分析技术概述</vt:lpstr>
      <vt:lpstr> 中文多模态情感分析技术概述</vt:lpstr>
      <vt:lpstr> 中文多模态情感分析技术概述</vt:lpstr>
      <vt:lpstr> 中文多模态情感分析技术概述</vt:lpstr>
      <vt:lpstr> 中文多模态情感分析技术概述</vt:lpstr>
      <vt:lpstr> 中文多模态情感分析技术概述</vt:lpstr>
      <vt:lpstr> 多模态情感分析技术发展历程</vt:lpstr>
      <vt:lpstr> 多模态情感分析技术发展历程</vt:lpstr>
      <vt:lpstr> 多模态情感分析技术发展历程</vt:lpstr>
      <vt:lpstr> 多模态情感分析技术发展历程</vt:lpstr>
      <vt:lpstr> 多模态情感分析技术面临的挑战</vt:lpstr>
      <vt:lpstr> 多模态情感分析技术面临的挑战</vt:lpstr>
      <vt:lpstr> 多模态情感分析技术面临的挑战</vt:lpstr>
      <vt:lpstr> 多模态情感分析技术应用领域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2024-09-13T05:06:52.165</cp:lastPrinted>
  <dcterms:created xsi:type="dcterms:W3CDTF">2024-09-12T21:06:52Z</dcterms:created>
  <dcterms:modified xsi:type="dcterms:W3CDTF">2024-09-12T21:06:54Z</dcterms:modified>
</cp:coreProperties>
</file>