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51055B-5398-4FB8-A96E-8F3AA18B63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F0268B-1CA6-4E6C-842C-F66020D56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E5D8FF-17DF-4AEE-9172-FADE36EFB9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6DCEE9-4811-426B-9A09-250C38E7E7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B4EF30-792E-4DCF-B2EA-D71225A385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166CE7-1157-4474-84F0-81D942DF4D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8F087E-9851-426A-A9DB-8165EFE2BF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8048B4-1A7D-40B6-B0F8-367E91724C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4B366B-A6BB-4C38-93DB-77B1C00B40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82FF34-8F88-424E-BA29-0E78591AD9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59A40F-87C1-49DC-A807-24BD5A5CB1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6.jpeg" /><Relationship Id="rId4"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14303010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2024-2026_2028中国水果行业市场需求与投资咨询报告</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汇报人：文小库</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水果行业市场概述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2024-2026市场需求分析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2028市场预测与展望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投资咨询与建议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营销策略与渠道拓展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供应链管理与优化建议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法规政策与行业标准解读</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水果行业市场概述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914" r="3191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水果行业是指从事水果种植、采摘、加工、销售等一系列经济活动的总和，是农业产业的重要组成部分。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行业定义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根据水果的种类和特性，水果行业可以进一步细分为多个子行业，如苹果、香蕉、柑橘、葡萄等。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行业分类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264" r="426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水果行业的发展经历了从传统农业到现代农业的转变，种植技术、加工技术和销售模式不断创新。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当前，水果行业正面临着消费升级、品牌化、国际化等发展趋势，市场竞争日益激烈。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现状概述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发展历程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主要包括水果种植、采摘等环节，涉及到种子、肥料、农药等农业生产资料的生产和销售。</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产业链上游</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产业链中游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417" r="184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产业链下游</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833" r="20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主要包括水果加工、包装等环节，通过将水果加工成各种产品，满足消费者的不同需求。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主要包括水果销售、消费等环节，通过各种销售渠道将水果产品送达消费者手中，实现产业价值。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行业产业链结构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2024-2026市场需求分析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随着生活水平的提升，消费者对水果的品质和营养价值要求更高，倾向于购买有机、无公害、绿色天然的水果产品。</a:t>
            </a:r>
          </a:p>
        </p:txBody>
      </p:sp>
      <p:pic>
        <p:nvPicPr>
          <p:cNvPr id="6" name="Picture 6"/>
          <p:cNvPicPr>
            <a:picLocks noChangeAspect="1"/>
          </p:cNvPicPr>
          <p:nvPr/>
        </p:nvPicPr>
        <p:blipFill>
          <a:blip r:embed="rId2"/>
          <a:srcRect l="13940" r="1394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健康意识提高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消费者对不同种类、口感和产地的水果产生浓厚兴趣，需求呈现多样化趋势。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多样化需求</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24" r="1672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快节奏的生活方式使消费者更加注重购买水果的便捷性，如线上购买、送货上门等服务受到青睐。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便捷性需求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如榴莲、火龙果、菠萝蜜等热带水果因其独特口感和营养价值受到越来越多消费者的喜爱。</a:t>
            </a:r>
          </a:p>
        </p:txBody>
      </p:sp>
      <p:pic>
        <p:nvPicPr>
          <p:cNvPr id="4" name="Picture 4"/>
          <p:cNvPicPr>
            <a:picLocks noChangeAspect="1"/>
          </p:cNvPicPr>
          <p:nvPr/>
        </p:nvPicPr>
        <p:blipFill>
          <a:blip r:embed="rId2"/>
          <a:srcRect l="17292" r="172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919" r="16919"/>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热带水果需求增长</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应季水果如苹果、梨、柑橘等市场需求保持稳定增长。</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应季水果市场稳定</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进口水果如车厘子、蓝莓、牛油果等因其品质优良、口感独特受到消费者追捧。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进口水果受欢迎</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不同水果品种市场需求对比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春季是水果生长的关键时期，此时市场对草莓、樱桃等春季水果的需求量较大。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春季水果需求</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夏季水果旺季</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秋季水果丰收</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冬季进口水果热销</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夏季气温升高，西瓜、葡萄、桃子等消暑解渴的水果成为市场主流。</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秋季是水果丰收的季节，苹果、梨、柿子等秋季水果大量上市，市场需求旺盛。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冬季国内水果供应相对减少，进口水果如智利车厘子、泰国龙眼等成为市场热销产品。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季节性需求变化规律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随着国内消费者对高品质水果的需求不断增长，进口水果市场呈现出快速增长的态势。主要进口来源地包括东南亚、南美洲、欧洲等地。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进口市场需求</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中国水果产业不断发展壮大，一些具有地方特色的优质水果开始走出国门，出口到世界各地。主要出口目的地包括东南亚、俄罗斯、中东等地。同时，一些国内大型水果企业也开始积极拓展国际市场，提升中国水果品牌的知名度和影响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出口市场需求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进出口市场需求分析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2028市场预测与展望</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线上销售渠道的拓展和物流体系的完善将进一步推动水果市场的扩大。</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进口水果的增加和国内外市场融合将为市场规模增长提供新的动力。</a:t>
            </a:r>
          </a:p>
        </p:txBody>
      </p:sp>
      <p:pic>
        <p:nvPicPr>
          <p:cNvPr id="7" name="Picture 7"/>
          <p:cNvPicPr>
            <a:picLocks noChangeAspect="1"/>
          </p:cNvPicPr>
          <p:nvPr/>
        </p:nvPicPr>
        <p:blipFill>
          <a:blip r:embed="rId2"/>
          <a:srcRect l="5937" r="5937"/>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8262" r="826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0637" r="10637"/>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随着居民收入水平的提高和健康饮食观念的普及，预计水果市场规模将持续增长。</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市场规模增长趋势预测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2500" r="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2042" r="12042"/>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消费者对高品质、绿色有机水果的需求将不断增加，推动市场向高端化、品质化方向发展。</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个性化、差异化消费需求将促进水果市场细分领域的拓展。</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家庭消费和礼品消费的比例将持续上升，成为市场增长的重要推动力。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消费结构升级对市场的影响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新兴水果品种如火龙果、百香果、释迦果等具有独特口感和营养价值，将逐渐受到消费者青睐。</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随着种植技术的改进和品种改良，新兴水果品种的产量和品质将得到提升，市场前景广阔。</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跨境电商和海外直采等模式将促进新兴水果品种的引进和推广，丰富国内市场供应。</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新兴水果品种市场前景展望</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国内水果市场竞争将更加激烈，品牌化、规模化经营将成为竞争的重要手段。</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进口水果将继续冲击国内市场，国内外品牌之间的竞争将加剧。</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随着国际贸易形势的变化和国内外市场融合程度的加深，国内外市场竞争格局将发生新的变化。</a:t>
              </a:r>
            </a:p>
          </p:txBody>
        </p:sp>
      </p:grpSp>
      <p:pic>
        <p:nvPicPr>
          <p:cNvPr id="14" name="Picture 14"/>
          <p:cNvPicPr>
            <a:picLocks noChangeAspect="1"/>
          </p:cNvPicPr>
          <p:nvPr/>
        </p:nvPicPr>
        <p:blipFill>
          <a:blip r:embed="rId2"/>
          <a:srcRect l="13333" r="13333"/>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792" r="16792"/>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国内外市场竞争格局变化</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投资咨询与建议</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投资环境及政策分析</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在水果产业链中，种植、加工、销售等环节均存在投资机会。特别是随着消费者对高品质水果的需求增加，有机水果、特色水果等细分市场具有较大的发展潜力。</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投资机会挖掘</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近年来，中国水果行业市场规模持续扩大，消费需求不断增长，为投资者提供了广阔的市场空间。</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水果行业市场概况</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政府对于水果产业的扶持力度逐渐加大，包括财政补贴、税收优惠、技术支持等方面，为投资者创造了良好的政策环境。</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政策环境分析</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https://d.book118.com/966143030104010043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2024-09-11T07:49:54.929</cp:lastPrinted>
  <dcterms:created xsi:type="dcterms:W3CDTF">2024-09-10T23:49:54Z</dcterms:created>
  <dcterms:modified xsi:type="dcterms:W3CDTF">2024-09-10T23:49:57Z</dcterms:modified>
</cp:coreProperties>
</file>