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30F76-C7A9-4372-8A11-82AA21D10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7CE85-5B4B-4D48-B138-06E688584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2AF64-9104-41F5-9F90-03AB3647B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9A396-0BFC-47B4-8D23-FB37677DA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C63B41-ACD7-490F-9671-E3CCB7E04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33732-28E6-47E4-B562-BF5BA876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ECA87A-7174-4B1F-BFE4-8CAFBF4A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1E08C-6A58-43C9-96BC-5DE1BC08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7BCB4-84C8-40C0-AAC3-594264624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3A02E-9A7D-4B02-8B43-F849A1DC0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300B7-047B-4056-95A3-3F9AE8643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43212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学校劳动委员班委竞选演讲稿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自我介绍与竞选背景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阐述对劳动委员职责理解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展示过往相关经历与成果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提出未来工作计划与设想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阐述自身特质与优势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呼吁同学们支持并投票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自我介绍与竞选背景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姓名、年龄、性别等基本信息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性格特点：热情、积极、负责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爱好和特长：热爱劳动，善于组织和协调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竞选劳动委员原因及优势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对劳动的热爱和尊重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我深知劳动的重要性，愿意为班级的劳动事业贡献自己的力量。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较强的组织和协调能力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我曾在班级和学校的各类活动中担任组织者，积累了丰富的经验。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能够以身作则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我始终认为，一个好的领导者应该先做好自己的本职工作，成为大家的榜样。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当前班级卫生状况不佳，同学们对劳动的态度不够积极，缺乏有效的组织和协调。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建立健全的卫生值日制度，明确每个人的职责；定期开展卫生检查和评比活动，激发同学们的劳动热情；加强宣传教育，让同学们认识到劳动的重要性。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对班级现状分析和改进建议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阐述对劳动委员职责理解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根据学校卫生标准和班级实际情况，制定合理的清洁计划，明确每个区域的清洁频率和责任人。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制定清洁计划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监督同学们按照计划进行清洁，确保班级环境的整洁和卫生。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定期对班级清洁情况进行检查，发现问题及时协调解决，并向班主任汇报工作进展。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组织协调班级日常清洁工作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制定活动方案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组织实施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策划并推进班级特色环保活动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结合学校环保教育要求和班级特点，确定具有班级特色的环保活动主题。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围绕活动主题，制定详细的活动方案，包括活动时间、地点、参与人员、物资准备等。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通过班会、班级群等方式向同学们宣传环保活动，提高大家的环保意识。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按照活动方案组织同学们开展环保活动，确保活动的顺利进行和目标的达成。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积极与同学们沟通交流，了解大家对劳动和环保活动的需求和意见。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与学校相关部门沟通协调，争取更多的资源和支持，为同学们提供更好的劳动和环保条件。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通过设立奖励机制、开展趣味竞赛等方式，激发同学们的参与热情，提高大家的积极性和参与度。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沟通协调，提高同学们参与积极性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展示过往相关经历与成果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初中阶段担任班级劳动委员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在此期间，我成功组织了数次班级大扫除，确保班级环境整洁卫生，获得了校级的“卫生先进班级”荣誉称号。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高中时期担任学生会劳动部部长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领导并组织全校范围内的劳动活动和志愿者服务，成功策划并执行了“校园美化月”等大型活动，个人荣获“优秀学生干部”称号。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曾任职务及所获荣誉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无论是在班级还是学生会，我都能够积极与团队成员沟通协作，确保各项任务的顺利进行。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在担任学生会劳动部部长期间，我创新性地提出了“劳动换取学分”的激励制度，并成功在校园内推广实施，有效提高了同学们的劳动积极性。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在团队中发挥作用和贡献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创新思维与实践能力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https://d.book118.com/966143212220010045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2024-09-14T18:50:56.259</cp:lastPrinted>
  <dcterms:created xsi:type="dcterms:W3CDTF">2024-09-14T10:50:56Z</dcterms:created>
  <dcterms:modified xsi:type="dcterms:W3CDTF">2024-09-14T10:50:58Z</dcterms:modified>
</cp:coreProperties>
</file>