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677D2-A046-4F9F-A05E-8E7B5ECF5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A780A-9B5C-4270-8890-72F323DB7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FBBB9-550D-48B6-9AE5-F891F3768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F34C3-85C2-48A6-807C-3E3180B58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F3E0CF-5794-4B04-B85A-1A9AE342B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5C606-81F5-4690-AA5B-8A1C63E72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DC39F-1D13-4EAA-B198-641DCE293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190CC-DAD6-478E-923A-3D3EFC83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8ADF3-0AFD-4496-B56D-FF928997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A85FA-9D2A-4F48-BF51-7D4C25D7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F8162-074A-4AD1-9FDC-84D7032C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50043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哲学9-2具体问题具体分析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具体问题具体分析的方法论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具体问题具体分析在哲学中的应用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具体问题具体分析在现实生活中的应用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哲学提供了一种理性的思维方式和批判性思维工具，帮助我们分析和解决问题。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哲学对于个人成长、社会进步和文明发展具有重要意义，它激发了人类思考和创新的潜力。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7261" r="2726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377" r="637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哲学是对世界、人生和价值的根本思考和探索，旨在寻求智慧和理解。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哲学的定义与意义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具体问题具体分析是哲学方法的核心，它要求针对具体情境和问题进行深入的思考和研究。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通过具体问题具体分析，我们能够更准确地把握事物的本质和规律，提出切实可行的解决方案。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具体问题具体分析有助于避免一般化和抽象化的倾向，使我们能够更好地应对复杂多变的现实世界。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具体问题具体分析的重要性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具体问题具体分析的基本原则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45" r="1384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92" r="99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从实际出发，尊重客观事实，不主观臆断。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深入调查研究，掌握真实情况，避免片面性和表面性。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坚持真理，修正错误，不断推动实践发展。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实事求是原则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矛盾特殊性原则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承认矛盾的普遍性和特殊性，具体问题具体分析。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分析矛盾的特点和本质，抓住主要矛盾和矛盾的主要方面。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用不同方法解决不同矛盾，防止一刀切和简单化。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坚持理论联系实际，将普遍原理与具体实际相结合。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在实践中检验和发展理论，不断推进理论创新。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用科学理论指导实践，推动实践发展。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理论与实践相结合原则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具体问题具体分析的方法论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474" b="1047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抓住主要矛盾和矛盾的主要方面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在复杂的问题中，要抓住主要矛盾和矛盾的主要方面，这是解决问题的关键所在。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深入实际，调查研究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要真正掌握问题的本质和规律，必须深入实际，进行详细的调查研究，了解问题的历史、现状和发展趋势。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抽象思维与形象思维相结合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在分析问题时，既要运用抽象思维，把握问题的本质和普遍规律，又要运用形象思维，关注问题的具体表现和特殊性。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分析问题的本质和规律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事物发展的内在矛盾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事物的发展是由其内在矛盾推动的，要深入分析事物内部的矛盾运动，揭示事物发展的根本原因和动力。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事物发展的阶段性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事物的发展是一个由量变到质变的过程，要把握事物发展不同阶段的特征和规律。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事物发展的联系性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事物的发展不是孤立的，而是与其他事物相互联系、相互作用的，要把握事物之间的内在联系和相互作用。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掌握事物发展的内在逻辑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https://d.book118.com/966150043002010055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2024-09-22T08:39:07.980</cp:lastPrinted>
  <dcterms:created xsi:type="dcterms:W3CDTF">2024-09-22T00:39:08Z</dcterms:created>
  <dcterms:modified xsi:type="dcterms:W3CDTF">2024-09-22T00:39:10Z</dcterms:modified>
</cp:coreProperties>
</file>