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8DEC-C938-4729-AC08-DD4007242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E212F-B04F-41CF-8CA5-F70CDC6E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BA4DD-A6A5-423F-8686-CA98CC06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20535-BC0C-4875-A20B-60784208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8DC3A-360D-4CDC-93BC-12C14FA3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A2E2A-C8DF-41D8-BD37-0D792FF2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EC2BA-B5DD-403B-BA6F-60219736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A8E05-C6AD-4CCA-9EB3-D563F2785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C6C02-DFC5-4399-9DFF-28E93434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558F2-D887-4FEF-909E-F7E2A214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609F-FDC0-426D-990E-8ACBD91E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5200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化妆品的人体功效评价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化妆品功效评价方法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化妆品功效评价指标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化妆品人体功效评价实验设计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化妆品人体功效评价结果分析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化妆品人体功效评价的意义与局限性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随着化妆品市场的不断扩大和消费者对产品功效的日益关注，人体功效评价在化妆品研发、注册和市场营销等方面的重要性逐渐凸显。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各国化妆品法规对人体功效评价的要求逐渐严格，以确保产品的安全性和有效性。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消费者对化妆品功效的期望和要求不断提高，需要更为客观、科学的评价方法来验证产品的实际效果。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特殊用途化妆品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如防晒品、祛斑产品等，需针对特定功效进行评价。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香水及身体护理产品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如香水、沐浴露等，关注香气、持久度、舒适感等。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洗发护发产品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包括洗发水、护发素等，关注清洁效果、滋润度、柔顺度等。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包括洁面产品、护肤水、乳液、面霜等，主要关注保湿、抗衰老、美白等功效。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如口红、眼影、粉底等，关注颜色、持久度、贴肤性等性能。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化妆品功效评价方法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人体试验法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在受控条件下，对志愿者进行化妆品应用，并观察、记录其效果。这种方法能够直接反映化妆品在人体上的实际效果，但试验周期长、成本高。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消费者使用测试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通过消费者在实际生活环境中使用化妆品，并收集其反馈来评价产品功效。这种方法接近真实使用情况，但结果受个体差异和使用习惯影响较大。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使用专业仪器测量皮肤水分、油脂、弹性等生理指标，以客观评价化妆品的保湿、控油等效果。这种方法具有客观性和可重复性，但无法涵盖所有功效。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皮肤生理指标测量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通过拍摄并分析皮肤图像，评估化妆品对肤色、皱纹等外观指标的改善程度。这种方法直观且易于量化，但受拍摄条件和图像处理技术影响。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仪器测量法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邀请具有专业知识和经验的专家对产品进行感官评价，如质地、气味、使用感受等。专家评价具有权威性和专业性，但可能受主观因素影响。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通过问卷调查、访谈等方式收集消费者对化妆品的感官评价信息。消费者评价能够反映目标受众的真实感受和需求，但结果可能受个体差异和主观因素影响。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感官评价法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化妆品功效评价指标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通过测量角质层水分含量来评价化妆品的保湿效果。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角质层水分含量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反映皮肤屏障功能的指标，与保湿效果密切相关。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经表皮水分流失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通过问卷调查等方式收集使用者对保湿效果的主观感受。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主观评价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保湿功效指标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皮肤颜色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使用色差仪等仪器测量皮肤颜色的变化，以评价美白效果。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黑色素含量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通过生物化学方法测定皮肤中黑色素含量，以评估美白产品的效果。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主观评价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收集使用者对美白效果的主观感受和评价。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美白功效指标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皱纹深度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使用皮肤镜像技术等手段测量皱纹深度，以评价抗衰老产品的效果。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收集使用者对抗衰老产品效果的主观感受和评价。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通过测量皮肤弹性来评估抗衰老产品的紧致效果。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抗衰功效指标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最小红斑量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通过测量最小红斑量来评价防晒产品的UVB防护效果。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晒黑指数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反映防晒产品对UVA的防护能力，以防止晒黑为主要目标。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收集使用者对防晒产品使用感受和评价，如清爽度、油腻感等。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防晒功效指标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https://d.book118.com/966152005132010042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2024-09-10T01:40:53.925</cp:lastPrinted>
  <dcterms:created xsi:type="dcterms:W3CDTF">2024-09-09T17:40:53Z</dcterms:created>
  <dcterms:modified xsi:type="dcterms:W3CDTF">2024-09-09T17:40:56Z</dcterms:modified>
</cp:coreProperties>
</file>