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42DD5D-3209-4FBB-87F6-DC520A482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727D7-8F1D-4624-9390-DD9CD8D4D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52803-D886-44FF-A723-CF5AA90EB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4CEBEC-C63B-4691-9050-A4F75F8C4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AC8EE2-A44D-4057-9CE0-A925E2C8B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5B6B5D-0C34-4B40-8005-36AB4E332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851F49-CE25-4756-8F3E-4B1DBB48E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EA9C89-D87D-4EDB-A8AF-F7299C077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D60E60-5C5C-471F-8507-8D3C1EC63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2AAF3-739C-4D81-97EB-9A3CE3EE0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15BA17-6E33-47F1-ABBA-E9C0B58A1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152113040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统计学中的样本与总体的关系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样本与总体基本概念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抽样方法与技巧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样本统计量及其性质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参数估计方法与评价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假设检验原理及应用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方差分析与回归分析在探究样本和总体关系中应用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样本与总体基本概念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样本是从总体中随机抽取的一部分个体或观测值，用于代表总体进行研究和分析。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样本具有代表性，能够反映总体的特征和规律。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样本数量通常小于总体数量，但足够大以提供可靠的统计推断。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总体是研究对象的全体，包含所有可能的个体或观测值。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总体参数是描述总体特征的量，如总体均值、总体方差等。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总体通常是未知的，需要通过样本进行推断和估计。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610" b="61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886" r="7886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样本是从总体中抽取的，因此样本与总体之间存在内在联系。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样本的统计量（如样本均值、样本方差）可用于估计总体参数。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通过对样本的分析和推断，可以对总体特征进行了解和预测。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3062" r="1306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9370" b="9370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样本与总体关系概述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抽样方法与技巧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简单随机抽样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从总体中随机抽取一定数量的样本，每个样本被选中的概率相等。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系统抽样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按照某种规则或间隔从总体中抽取样本，如每隔一定时间、距离或数量进行抽样。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聚类抽样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将总体划分为若干个群体，然后从每个群体中随机抽取一定数量的样本。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随机抽样方法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等概率抽样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每个样本被选中的概率相等，通常通过随机数表或计算机程序实现。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多阶段抽样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在多个阶段进行抽样，每个阶段的抽样单位不同，如先抽取城市，再在城市中抽取街道，最后在街道中抽取家庭。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等距抽样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按照固定的间隔从总体中抽取样本，如每隔10个单位抽取一个样本。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系统抽样方法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033" r="903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将总体划分为若干个层次或类别，每个层次内的样本数量与该层次在总体中的比例成正比。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比例分层抽样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与比例分层抽样类似，但各层次的样本数量与该层次在总体中的比例不成正比，而是根据研究目的或资源限制进行调整。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不等比例分层抽样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将总体划分为若干个群体，然后随机抽取若干个群体作为样本，对抽中的群体进行全面调查。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整群抽样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分层抽样方法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方便抽样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根据研究者的方便程度选择样本，如选择容易接触或容易获取数据的个体或群体。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判断抽样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根据研究者的主观判断选择样本，通常基于研究者的经验、专业知识或直觉。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雪球抽样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从少数已知的个体开始，通过他们获取更多的样本，如同滚雪球般不断扩大样本范围。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其他抽样方法简介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样本统计量及其性质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000" r="170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样本均值是总体均值的一个无偏估计量，即当样本量足够大时，样本均值趋近于总体均值。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样本均值的分布形态受到总体分布形态的影响，当总体分布为正态分布时，样本均值的分布也为正态分布。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样本均值的标准误差是总体标准差除以根号样本量，用于衡量样本均值与总体均值之间的离散程度。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样本均值与总体均值关系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7300" r="73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样本方差与总体方差之间的关系受到样本量的影响，随着样本量的增加，样本方差趋近于总体方差。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样本方差是总体方差的一个无偏估计量，用于衡量样本数据的离散程度。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当总体分布为正态分布时，样本方差的分布近似于卡方分布。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样本方差与总体方差关系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https://d.book118.com/966152113040010043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2024-09-11T02:14:04.999</cp:lastPrinted>
  <dcterms:created xsi:type="dcterms:W3CDTF">2024-09-10T18:14:05Z</dcterms:created>
  <dcterms:modified xsi:type="dcterms:W3CDTF">2024-09-10T18:14:06Z</dcterms:modified>
</cp:coreProperties>
</file>