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DE4152-1022-4D02-935F-EB569683F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3B1A6F-6DAB-4FD2-B64D-0D42CD962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70FA8E-D63C-4779-87DD-481DB2CB2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128240-EB83-486F-841E-7188981E8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BF5E85-50AD-458F-9208-C095AB0C0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2F51A5-5341-4251-95A6-3667CD896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3D526B-7CE1-4AEB-9966-F4E6FE223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2FB622-BF36-4FB2-BA0A-3177C83DC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CFB8A0-ED7A-4B40-9A15-C9E1DDD9F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B55A67-8980-4FD2-9F13-5138907C30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1686B4-9C04-45A1-937B-BD1007EC5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154142115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2024年金融与保险行业发展趋势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金融与保险行业概览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金融行业发展趋势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保险行业发展趋势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金融与保险融合发展趋势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挑战与机遇并存时期应对策略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总结与展望未来发展前景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金融与保险行业概览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111" r="1411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金融行业可分为传统金融和新兴金融，保险行业可分为寿险和非寿险。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金融行业定义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指经营金融商品的特殊行业，包括银行业、保险业、信托业、证券业和租赁业等。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保险行业定义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指将通过契约形式集中起来的资金，用以补偿被保险人的经济利益业务的行业。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金融市场规模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随着全球经济的发展，金融市场规模不断扩大，包括股票、债券、外汇、商品等多个市场。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保险市场规模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随着人们风险意识的提高，保险市场规模逐渐扩大，涵盖人寿、健康、财产、责任等多个领域。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增长速度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预计未来几年，金融和保险市场将保持稳定增长，新兴市场和科技创新将成为主要驱动力。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市场规模及增长速度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主要参与者和竞争格局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随着科技的发展，金融和保险行业不断创新和变革，互联网金融、保险科技等新兴业态不断涌现。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创新与变革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金融行业的参与者包括银行、证券公司、保险公司、基金公司等；保险行业的参与者包括保险公司、再保险公司、保险中介机构等。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金融和保险行业竞争激烈，市场集中度逐渐提高，领先企业凭借品牌、技术、资本等优势占据市场主导地位。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金融监管政策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各国政府加强金融监管，防范金融风险，保障金融市场的稳定和健康发展。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292" r="229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保险监管政策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保险监管政策旨在保护消费者权益，规范市场秩序，推动保险行业持续健康发展。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政策法规对行业的影响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政策法规对金融和保险行业的发展具有重要影响，一方面规范市场秩序，另一方面也为企业提供了新的发展机遇。企业需要密切关注政策法规的变化，及时调整战略和业务模式以适应市场变化。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金融行业发展趋势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加速金融科技融合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金融机构将加大科技投入，深化与科技公司合作，推动金融服务的数字化、智能化升级。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创新业务模式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利用大数据、人工智能等技术，创新风险评估、信贷审批等业务流程，提高金融服务效率。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强化信息安全保障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加强金融科技监管，完善信息安全防护体系，保障客户资金和数据安全。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数字化转型与科技创新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5461" b="1546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普惠金融及绿色金融发展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拓展普惠金融服务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金融机构将加大对小微企业、农村地区等薄弱环节的金融支持力度，推动普惠金融服务覆盖面不断扩大。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发展绿色金融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推动绿色金融产品和服务创新，支持环保、节能、清洁能源等绿色产业发展，助力实现碳达峰、碳中和目标。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强化社会责任担当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金融机构将更加注重履行社会责任，关注环境保护、社会公益等领域，实现经济效益与社会效益的双赢。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金融机构将加强与国际金融市场的联动，深化跨境投融资、跨境支付等领域合作，推动金融市场双向开放。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深化跨境金融合作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创新跨境金融产品和服务，满足企业和个人跨境金融需求，提升跨境金融服务便利化水平。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拓展跨境金融服务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加强跨境金融监管合作，完善风险监测和预警机制，有效防范跨境金融风险传递。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防范跨境金融风险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0000" b="200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跨境金融服务与合作机遇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严格监管政策执行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监管部门将加大对金融机构的监管力度，严格执行各项监管政策，确保金融市场稳健运行。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推动监管创新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适应金融科技发展新形势，推动监管科技创新和监管模式创新，提高金融监管的及时性、准确性和有效性。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加强风险防控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金融机构将进一步完善风险管理体系，强化风险识别、评估、监测和处置能力，切实防范化解各类金融风险。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风险防范与监管政策走向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保险行业发展趋势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个性化保险产品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根据不同人群、场景和风险需求，开发更具针对性的保险产品。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增值服务拓展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在保险产品中融入健康管理、养老服务等增值服务，提升客户体验。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客户服务智能化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利用人工智能、大数据等技术优化客户服务流程，提高服务效率和质量。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产品创新与服务升级策略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智能化风险管理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利用大数据分析和模型预测，实现风险精准识别和定价，提升风险管理水平。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保险行业数字化转型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推动保险行业从传统业务模式向数字化、智能化转型，降低成本，提高效率。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保险科技应用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将区块链、云计算、物联网等技术应用于保险业务，提高承保、理赔等环节的效率和透明度。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25638" r="25638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科技赋能提升保险效率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大型互联网保险平台凭借品牌、技术和流量优势，市场份额持续扩大。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头部平台优势凸显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针对特定领域或人群的互联网保险平台逐渐崭露头角，形成差异化竞争。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专业化平台崛起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互联网保险平台积极探索新的业务模式和技术应用，推动行业创新发展。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创新模式不断涌现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互联网保险平台竞争格局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https://d.book118.com/966154142115010103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2024-09-28T19:22:30.314</cp:lastPrinted>
  <dcterms:created xsi:type="dcterms:W3CDTF">2024-09-28T11:22:30Z</dcterms:created>
  <dcterms:modified xsi:type="dcterms:W3CDTF">2024-09-28T11:22:32Z</dcterms:modified>
</cp:coreProperties>
</file>