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F9D53B-D861-4930-89C7-FAD8E5B8B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11354F-ED09-40FE-83E7-5D167D295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E3D196-5EA2-4E0D-806D-B372EB3E2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52BFA8-D961-4FAF-82B1-2EF709E197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D41C03-319C-4DC1-B81B-B5A34504CB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F46760-5BCE-4254-B824-E8A564ED4E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F7C623-B741-4745-B0CE-5D90836CD1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52A827-5BE7-45C8-AA0D-78AB0AA53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6BD5C0-995B-42A2-AE94-3B6F6EE7F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7218F-D7E2-4C52-B53E-50F618B47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F3343-99A6-4F96-BD2C-390E32C21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5521001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ADL能力评定技术日常生活活动能力评定</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ADL能力评定技术概述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日常生活活动能力评定内容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ADL能力评定技术实施步骤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ADL能力评定技术应用场景举例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通过对个体日常生活活动能力的评估，了解其独立生活能力和生活质量，为制定个性化的康复计划和干预措施提供依据。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随着人口老龄化和社会对残疾人等弱势群体的关注增加，日常生活活动能力评定在康复医学、老年医学等领域的应用越来越广泛。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评定背景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评定目的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评定对象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包括老年人、残疾人、慢性病患者等需要评估日常生活活动能力的个体。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评定范围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涉及个体在日常生活中的各个方面，如进食、穿衣、洗澡、如厕、行走等。同时，也包括一些工具性日常生活活动，如购物、做饭、洗衣等。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评定对象与范围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ADL能力评定技术概述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日常生活活动能力（Activities of Daily Living，简称ADL）是指人们在日常生活中必须反复进行的、最基本的、具有共性的活动，包括进食、穿衣、洗澡、如厕等。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ADL定义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根据活动的复杂程度和所需技能水平，可将ADL分为基础性日常生活活动（Basic ADL）和工具性日常生活活动（Instrumental ADL）。基础性日常生活活动主要指满足基本生活需求的活动，如进食、穿衣、洗澡等；工具性日常生活活动则指需要借助工具或设备完成的活动，如使用电话、购物、做饭等。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ADL分类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ADL定义及分类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通过对个体ADL能力的评定，可以了解其在日常生活中的自理能力和独立生活能力，为制定个性化的康复计划和干预措施提供依据。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评定目的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ADL能力评定是康复医学和老年医学等领域中重要的评估工具之一。通过评定结果，可以判断个体的生活质量和社会参与度，预测其未来可能面临的困难和挑战，从而采取相应的措施进行干预和支持。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评定意义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评定目的和意义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用的ADL能力评定方法包括观察法、询问法和量表评定法。观察法是通过直接观察个体的日常活动表现来评估其能力；询问法是通过向个体或其家属询问相关情况来了解其能力；量表评定法则是使用标准化的量表对个体的ADL能力进行量化评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评定工具</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目前常用的ADL能力评定工具包括Barthel指数、Katz指数、Frenchay活动指数等。这些工具都是经过广泛验证和应用的标准化量表，可以对个体的基础性日常生活活动和工具性日常生活活动能力进行全面、客观的评估。</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评定方法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评定方法与工具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日常生活活动能力评定内容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能够独立完成洗脸、刷牙、梳头、剃须等日常洗漱活动。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洗漱</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洗澡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个人卫生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能够独立完成淋浴或盆浴，包括调节水温、使用洗浴用品等。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能够保持身体清洁，处理个人卫生问题，如修剪指甲、处理皮肤问题等。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个人卫生与自理能力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能够正确使用餐具，如碗、盘、筷子、勺子等。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餐具使用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能够独立完成食物的摄取、咀嚼和吞咽过程。</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食物摄取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能够独立完成饮水过程，包括使用吸管或直接从杯中饮水。</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饮水</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进食与饮水能力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穿衣与脱衣能力</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衣物选择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能够选择合适的衣物，根据天气、场合等因素进行搭配。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穿衣过程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能够独立完成穿衣过程，包括穿脱上衣、裤子、鞋子等。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衣物整理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能够整理自己的衣物，如折叠、收纳等。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能够独立完成如厕过程，包括使用厕所、处理卫生用品等。</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如厕过程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能够控制自己的排泄行为，避免在公共场合出现尴尬情况。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排泄控制</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能够养成良好的卫生习惯，如便后洗手、保持厕所清洁等。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卫生习惯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如厕与排泄能力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https://d.book118.com/966155210011010042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2024-09-09T06:33:01.563</cp:lastPrinted>
  <dcterms:created xsi:type="dcterms:W3CDTF">2024-09-08T22:33:01Z</dcterms:created>
  <dcterms:modified xsi:type="dcterms:W3CDTF">2024-09-08T22:33:03Z</dcterms:modified>
</cp:coreProperties>
</file>