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327E7-1548-41FB-8F18-CDB97A86C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7A4E1-72C1-4B69-9A51-027E7E528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5C2BF-15A4-43EA-AB17-F3863DC73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3E9AC1-DA6E-467B-B0B0-01074C1DA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C4626C-D88B-4CE2-9D1A-3774B6659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7CD7F4-5786-42F4-B767-DC3B1DFB2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1B3559-7F5C-4F35-825A-9CCA25959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89C0E4-150C-49B2-8888-01EF9653B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A38D19-FBF6-440C-9BE6-F0CD8A946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8DF8F-E944-440D-94D3-CE9C33DEC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0959A7-FE49-4DF8-A5BC-A04886773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20113311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国际多式联运教学课件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国际多式联运概述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国际多式联运运作模式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国际多式联运流程与操作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国际多式联运法规与标准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国际多式联运发展现状与趋势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国际多式联运案例分析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国际多式联运概述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国际多式联运是一种综合性的运输方式，将海运、陆运、空运等多种运输方式结合起来，实现货物跨国界的一站式运输。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国际多式联运是指根据一个单一的合同，在至少两种不同的运输方式下，由一个承运人负责将货物从一国境内运至另一国境内。这种运输方式具有一体化、网络化、多式联运的特点，能够实现货物的跨国界运输，具有较高的灵活性和便利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运输方式与比较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国际多式联运涉及的运输方式包括海运、陆运、空运等，各种运输方式具有不同的特点和使用范围。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多式联运通常包括海运、铁路运输、公路运输等多种方式。海运是最常见的运输方式之一，具有运输量大、成本低的特点；铁路运输则具有速度快、稳定性好、成本低的优势；公路运输则具有灵活性强、门到门运输的优点。各种运输方式都有其适用范围和限制条件，需要根据货物的性质、运输距离和时间要求等因素进行选择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国际多式联运具有提高运输效率、降低物流成本、增强物流安全性等优势。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多式联运通过将多种运输方式结合起来，实现了货物的连续运输和一体化管理，提高了运输效率。同时，这种运输方式可以减少中间环节和转运次数，从而降低了物流成本。此外，国际多式联运还可以提高物流安全性，减少货物损坏和丢失的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国际多式联运的优势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国际多式联运运作模式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00" r="24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陆海联运是一种结合陆地运输和海上运输的多式联运方式。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陆海联运通过陆地运输将货物从出发地运至港口，然后装船进行海上运输，到达目的地后再通过陆地运输将货物送至最终目的地。这种联运方式适用于长距离、大批量货物的运输，特别是对时间要求较高的货物。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陆海联运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陆空联运是一种结合陆地运输和航空运输的多式联运方式。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陆空联运通过陆地运输将货物从出发地运至机场，然后装载到飞机上进行航空运输，到达目的地后通过陆地运输将货物送至最终目的地。这种联运方式适用于对时间要求极高、价值较高的货物。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陆空联运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陆铁联运是一种结合陆地运输和铁路运输的多式联运方式。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陆铁联运通过卡车或火车将货物从出发地运至火车站，然后装载到火车上进行铁路运输，到达目的地后通过卡车或火车将货物送至最终目的地。这种联运方式适用于中长距离、大批量货物的运输。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陆铁联运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https://d.book118.com/966201133110010031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2024-08-29T22:11:47.534</cp:lastPrinted>
  <dcterms:created xsi:type="dcterms:W3CDTF">2024-08-29T14:11:47Z</dcterms:created>
  <dcterms:modified xsi:type="dcterms:W3CDTF">2024-08-29T14:11:49Z</dcterms:modified>
</cp:coreProperties>
</file>