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1B83E3-35E5-4424-98C9-180B62A29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B3A13-41E8-4FD0-9999-056B3E1B3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87BB2B-E47A-4227-805D-0502927A5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0735A5-26AB-463E-B621-0182AF5A7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E814C2-1846-465F-9CCE-8060AEE84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68123E-A4BF-487D-A81D-18ED85A50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920B2D-4590-4496-8529-E1D4E998A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0ADBB7-615D-4A2B-975D-AFE87020B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42E9D2-2F6A-4C20-8C9E-F9CB06E57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CB292-9BAE-44AD-8F20-D3D674707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FAFE1-2B50-42C9-81C2-3EC7AD3BC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20211214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本科护理答辩PPT\n## 1.护理专业概述与发展趋势\n### 1.1护理专业的起源与背景\n### 1.2护理专业的核心知识与技能\n### 1.3护理行业的发展趋势与未来展望\n## 2.本科护理教育与实践\n### 2.1本科护理教育的课程体系与教学方法\n### 2.2本科护理教育的实践环节与临床实习\n### 2.3本科护理教育的发展趋势与创新实践\n## 3.护理伦理与法律法规\n### 3.1护理伦理的基本原则与道德规范\n### 3.2护理法律法规的内涵与要求\n### 3.3护理伦理与法律法规的实践应用与案例分析\n## 4.临床护理技能与病人护理\n### 4.1临床护理技能的分类与基本要求\n### 4.2病人护理的流程与规范\n### 4.3临床护理技能与病人护理的创新实践与案例分析\n## 5.护理研究与管理\n### 5.1护理研究的目的与方法\n### 5.2护理管理的理念与策略\n### 5.3护理研究与管理的研究成果与实践应用\n## 6.护理职业规划与发展\n### 6.1护理职业的定位与价值\n### 6.2护理职业的发展路径与职业规划\n### 6.3护理职业的发展前景与挑战应对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本科护理答辩PPT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护理专业概述与发展趋势</a:t>
            </a:r>
            <a:endParaRPr/>
          </a:p>
        </p:txBody>
      </p:sp>
      <p:sp>
        <p:nvSpPr>
          <p:cNvPr id="12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护理专业的起源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古代护理：古希腊、古罗马时期的护理理念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中世纪护理：修道院里的护理工作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近现代护理：19世纪现代护理的诞生</a:t>
                </a:r>
                <a:endParaRPr/>
              </a:p>
            </p:txBody>
          </p:sp>
          <p:sp>
            <p:nvSpPr>
              <p:cNvPr id="2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护理专业的背景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工业革命时期：医疗技术的进步与卫生条件的改善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二战时期：护理人员的大量需求与护理技术的发展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现代社会：人口老龄化与疾病谱的变化</a:t>
                </a:r>
                <a:endParaRPr/>
              </a:p>
            </p:txBody>
          </p:sp>
          <p:sp>
            <p:nvSpPr>
              <p:cNvPr id="2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护理专业的价值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维护人类健康：预防、治疗、康复过程中的护理服务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促进社会和谐：提高医疗服务质量，减轻家庭与社会负担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提升职业素养：培养具备专业知识和技能的护理人才</a:t>
                </a:r>
                <a:endParaRPr/>
              </a:p>
            </p:txBody>
          </p:sp>
          <p:sp>
            <p:nvSpPr>
              <p:cNvPr id="2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护理专业的起源与背景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护理专业的核心知识与技能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29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护理专业的核心知识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基础医学知识：生理学、病理学、药理学等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临床护理知识：内科护理、外科护理、儿科护理等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护理管理知识：护理组织、护理质量、护理教育等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4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护理专业的核心技能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临床护理技能：静脉输液、心肺复苏、伤口护理等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护理沟通技能：护患沟通、医护沟通、团队沟通等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护理教育技能：教学设计与实施、临床带教、评价与反馈等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9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护理专业的不断发展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护理技术的创新：如远程护理、机器人护理等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护理理念的更新：如以患者为中心的整体护理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护理教育的改革：如在线护理教育、实践导向的护理教育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护理行业的发展趋势</a:t>
                </a:r>
                <a:endParaRPr/>
              </a:p>
            </p:txBody>
          </p:sp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老龄化社会的需求：养老护理、长期护理等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慢性病管理的需求：社区护理、家庭护理等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健康产业发展的需求：健康管理、健康促进等</a:t>
                </a:r>
                <a:endParaRPr/>
              </a:p>
            </p:txBody>
          </p:sp>
          <p:sp>
            <p:nvSpPr>
              <p:cNvPr id="2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护理行业的未来展望</a:t>
                </a:r>
                <a:endParaRPr/>
              </a:p>
            </p:txBody>
          </p:sp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护理信息化：大数据、人工智能在护理领域的应用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护理国际化：跨国护理合作、护理标准的国际化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护理教育多元化：适应社会需求的多样化护理人才培养</a:t>
                </a:r>
                <a:endParaRPr/>
              </a:p>
            </p:txBody>
          </p:sp>
          <p:sp>
            <p:nvSpPr>
              <p:cNvPr id="2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护理行业的发展趋势与未来展望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3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本科护理教育与实践</a:t>
            </a:r>
            <a:endParaRPr/>
          </a:p>
        </p:txBody>
      </p:sp>
      <p:sp>
        <p:nvSpPr>
          <p:cNvPr id="264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6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6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本科护理教育的课程体系</a:t>
                </a:r>
                <a:endParaRPr/>
              </a:p>
            </p:txBody>
          </p:sp>
          <p:sp>
            <p:nvSpPr>
              <p:cNvPr id="26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基础知识课程：如医学伦理学、人体解剖学等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专业课程：如内科护理学、外科护理学等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实践课程：如临床实习、护理实践等</a:t>
                </a:r>
                <a:endParaRPr/>
              </a:p>
            </p:txBody>
          </p:sp>
        </p:grpSp>
        <p:grpSp>
          <p:nvGrpSpPr>
            <p:cNvPr id="27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7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本科护理教育的教学方法</a:t>
                </a:r>
                <a:endParaRPr/>
              </a:p>
            </p:txBody>
          </p:sp>
          <p:sp>
            <p:nvSpPr>
              <p:cNvPr id="27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传统教学方法：讲授法、示范法、实践法等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现代教学方法：如案例教学法、以问题为导向的教学法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混合式教学方法：线上与线下相结合的教学模式</a:t>
                </a:r>
                <a:endParaRPr/>
              </a:p>
            </p:txBody>
          </p:sp>
        </p:grpSp>
        <p:grpSp>
          <p:nvGrpSpPr>
            <p:cNvPr id="27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7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本科护理教育的评价方式</a:t>
                </a:r>
                <a:endParaRPr/>
              </a:p>
            </p:txBody>
          </p:sp>
          <p:sp>
            <p:nvSpPr>
              <p:cNvPr id="27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理论知识评价：如笔试、口试等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实践能力评价：如临床操作考核、护理病历评估等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综合素质评价：如团队协作、沟通能力等</a:t>
                </a:r>
                <a:endParaRPr/>
              </a:p>
            </p:txBody>
          </p:sp>
        </p:grpSp>
      </p:grpSp>
      <p:pic>
        <p:nvPicPr>
          <p:cNvPr id="27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本科护理教育的课程体系与教学方法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8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8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护理实验：如基础护理实验、临床护理实验等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护理实习：如病房实习、门诊实习等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护理社会实践：如社区护理、健康促进活动等</a:t>
                </a:r>
                <a:endParaRPr/>
              </a:p>
            </p:txBody>
          </p:sp>
          <p:sp>
            <p:nvSpPr>
              <p:cNvPr id="2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本科护理教育的实践环节</a:t>
                </a:r>
                <a:endParaRPr/>
              </a:p>
            </p:txBody>
          </p:sp>
        </p:grpSp>
        <p:grpSp>
          <p:nvGrpSpPr>
            <p:cNvPr id="28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8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实习基地的建设：如附属医院、社区卫生中心等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实习指导：如实习导师制度、实习过程的监控与评估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实习效果的评价：如实习成绩、实习反馈等</a:t>
                </a:r>
                <a:endParaRPr/>
              </a:p>
            </p:txBody>
          </p:sp>
          <p:sp>
            <p:nvSpPr>
              <p:cNvPr id="28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本科护理教育的临床实习</a:t>
                </a:r>
                <a:endParaRPr/>
              </a:p>
            </p:txBody>
          </p:sp>
        </p:grpSp>
        <p:grpSp>
          <p:nvGrpSpPr>
            <p:cNvPr id="29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9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实践经验的总结与分享：如实习报告的撰写、实习经验分享会等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实践问题的研究与解决：如实习过程中的问题发现与改进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实践创新的应用与推广：如实习成果的创新应用与推广</a:t>
                </a:r>
                <a:endParaRPr/>
              </a:p>
            </p:txBody>
          </p:sp>
          <p:sp>
            <p:nvSpPr>
              <p:cNvPr id="29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本科护理教育的实践与创新</a:t>
                </a:r>
                <a:endParaRPr/>
              </a:p>
            </p:txBody>
          </p:sp>
        </p:grpSp>
      </p:grpSp>
      <p:pic>
        <p:nvPicPr>
          <p:cNvPr id="29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9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本科护理教育的实践环节与临床实习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0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本科护理教育的发展趋势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护理教育的个性化：适应学生需求的多样化护理教育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护理教育的国际化：与国际护理教育接轨，提高护理教育质量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护理教育的终身化：适应终身学习需求的护理教育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本科护理教育的创新实践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课程体系的创新：如跨学科课程、选修课程等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教学方法的创新：如基于情境的教学法、基于问题的教学法等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评价方式的创新：如形成性评价、综合性评价等</a:t>
                </a:r>
                <a:endParaRPr/>
              </a:p>
            </p:txBody>
          </p:sp>
          <p:pic>
            <p:nvPicPr>
              <p:cNvPr id="30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1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本科护理教育的改革与实践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改革实践环节：如增加实践课程、提高实践教学质量等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改革教学方法：如采用混合式教学、提高教学效果等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改革评价体系：如建立多元化评价体系、提高评价质量等</a:t>
                </a:r>
                <a:endParaRPr/>
              </a:p>
            </p:txBody>
          </p:sp>
          <p:pic>
            <p:nvPicPr>
              <p:cNvPr id="31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本科护理教育的发展趋势与创新实践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护理伦理与法律法规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护理伦理的基本原则与道德规范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护理伦理的基本原则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尊重原则：尊重患者的人格、尊严和权利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关爱原则：关心患者的需求，提供关爱和支持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公正原则：公平对待每一位患者，保障医疗资源的公平分配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护理道德规范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诚实与保密：如实告知患者病情，保护患者的隐私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敬业与责任：热爱护理事业，履行护理职责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尊重与关爱：尊重患者的文化、信仰和价值观，关爱患者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护理法律法规的内涵</a:t>
                </a:r>
                <a:endParaRPr/>
              </a:p>
            </p:txBody>
          </p:sp>
          <p:sp>
            <p:nvSpPr>
              <p:cNvPr id="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护理法律法规：国家制定的关于护理工作的法律、法规和政策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护理管理法规：关于护理组织、管理、质量等方面的法规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护理服务法规：关于护理服务、保障患者权益等方面的法规</a:t>
                </a:r>
                <a:endParaRPr/>
              </a:p>
            </p:txBody>
          </p:sp>
          <p:sp>
            <p:nvSpPr>
              <p:cNvPr id="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护理法律法规的要求</a:t>
                </a:r>
                <a:endParaRPr/>
              </a:p>
            </p:txBody>
          </p:sp>
          <p:sp>
            <p:nvSpPr>
              <p:cNvPr id="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遵守法律法规：依法开展护理工作，遵守国家法律法规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保护患者权益：尊重患者权益，保护患者隐私和安全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提高护理质量：按照法律法规要求，提高护理服务质量</a:t>
                </a:r>
                <a:endParaRPr/>
              </a:p>
            </p:txBody>
          </p:sp>
          <p:sp>
            <p:nvSpPr>
              <p:cNvPr id="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护理法律法规的内涵与要求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4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4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4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护理伦理的实践应用</a:t>
                </a:r>
                <a:endParaRPr/>
              </a:p>
            </p:txBody>
          </p:sp>
          <p:sp>
            <p:nvSpPr>
              <p:cNvPr id="4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护患沟通：建立良好的护患关系，提高护理服务质量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医护协作：加强医护沟通，提高医疗服务质量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团队建设：培养团队精神，提高护理团队的凝聚力</a:t>
                </a:r>
                <a:endParaRPr/>
              </a:p>
            </p:txBody>
          </p:sp>
        </p:grpSp>
        <p:grpSp>
          <p:nvGrpSpPr>
            <p:cNvPr id="4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4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法律法规的实践应用</a:t>
                </a:r>
                <a:endParaRPr/>
              </a:p>
            </p:txBody>
          </p:sp>
          <p:sp>
            <p:nvSpPr>
              <p:cNvPr id="4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护理管理：按照法律法规要求，加强护理组织和管理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护理服务：依法提供护理服务，保障患者权益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护理教育：遵守教育法律法规，提高护理教育质量</a:t>
                </a:r>
                <a:endParaRPr/>
              </a:p>
            </p:txBody>
          </p:sp>
        </p:grpSp>
        <p:grpSp>
          <p:nvGrpSpPr>
            <p:cNvPr id="4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5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案例分析：</a:t>
                </a:r>
                <a:endParaRPr/>
              </a:p>
            </p:txBody>
          </p:sp>
          <p:sp>
            <p:nvSpPr>
              <p:cNvPr id="5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护患关系纠纷：分析护理伦理在护患关系中的应用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医疗事故处理：分析法律法规在医疗事故处理中的应用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护理教育实践：分析护理伦理与法律法规在教育实践中的应用</a:t>
                </a:r>
                <a:endParaRPr/>
              </a:p>
            </p:txBody>
          </p:sp>
        </p:grpSp>
      </p:grpSp>
      <p:sp>
        <p:nvSpPr>
          <p:cNvPr id="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护理伦理与法律法规的实践应用与案例分析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https://d.book118.com/966202112141010050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本科护理答辩PPT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2024-09-15T23:59:37.362</cp:lastPrinted>
  <dcterms:created xsi:type="dcterms:W3CDTF">2024-09-15T15:59:37Z</dcterms:created>
  <dcterms:modified xsi:type="dcterms:W3CDTF">2024-09-15T15:59:39Z</dcterms:modified>
</cp:coreProperties>
</file>