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99C9E5-BC47-473E-9669-B5A711792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25D5CB-D8CF-489B-8126-1FB01BAFF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70CA66-4375-4338-9846-500187C57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016E76-D5A1-4A5E-BC3C-844DFFE7B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2A1420-1C8D-45D2-B591-A10C289FB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7E47B0-EB38-4481-8DB0-997D5A53D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98E2E8-1660-4ABA-8524-D5ED4D1BC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F98229-8242-4BCB-B3D2-0007C5EEB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961188-F981-4AF9-ACC4-79F4261E4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370474-9783-4C3F-B347-DCC04054BB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E498CE-0DA5-4535-ACD1-D3351AE3F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20211412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食品安全进校园幸福味道从这里开始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校园食品安全现状分析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校园食品安全管理体系建设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校园食品安全教育普及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家长参与与社会监督作用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通过加强食品安全管理，可以有效预防食源性疾病的发生，保障学生的身体健康。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预防食源性疾病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提供营养保障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促进学生全面发展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安全的食品能够为学生提供充足的营养，满足学生生长发育的需求。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健康的身体是学生全面发展的基础，食品安全对于学生的成长具有重要意义。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保障学生身体健康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加强食品安全管理，可以提高学校餐饮服务水平，为学生提供更加优质的餐饮服务。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208" r="182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提升餐饮服务水平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学校餐饮质量的好坏直接关系到学校的声誉和竞争力，保障食品安全有助于提升学校的整体形象。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增强学校竞争力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家长对学校的餐饮质量非常关注，保障食品安全可以增强家长对学校的信任和支持。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促进家校合作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提高学校餐饮质量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7477" b="174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6678" b="1667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培养学生良好饮食习惯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树立健康饮食观念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通过食品安全教育，可以帮助学生树立健康饮食观念，了解饮食对于身体健康的重要性。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培养合理膳食习惯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教育学生选择安全、营养、健康的食品，养成合理膳食的习惯，有助于学生的健康成长。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倡导文明就餐风尚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通过倡导文明就餐风尚，可以帮助学生养成良好的就餐习惯，提高文明素养。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校园食品安全现状分析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部分学校食材采购渠道不透明，缺乏有效监管，存在采购劣质、过期食材的风险。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125" r="91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采购渠道不规范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部分学校食材储存设施不完善，温度、湿度等环境条件不符合要求，易导致食材变质。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储存条件不达标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部分学校在进货查验环节存在漏洞，未能严格核对食材的数量、质量及生产日期等信息。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进货查验不严格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食材采购与储存环节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食品交叉污染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部分学校食堂存在食品交叉污染的风险，如生熟食品混放、加工用具不洁等。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加工过程不规范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部分学校食堂在食品加工过程中存在操作不规范、卫生条件差等问题，如使用过期食材、加工不彻底等。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食品添加剂使用不当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部分学校在食品加工过程中滥用食品添加剂，或使用不符合规定的添加剂，对人体健康造成潜在危害。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食品加工制作环节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消毒设施不完善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部分学校食堂消毒设施不足或老化严重，无法保证餐具的消毒效果，增加了细菌传播的风险。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餐具清洗不彻底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部分学校食堂在餐具清洗过程中存在敷衍了事、清洗不彻底等问题，导致餐具上残留食物残渣和油污。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保洁工作不到位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部分学校食堂保洁工作不及时、不彻底，环境卫生差，为细菌繁殖提供了有利条件。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餐具消毒与保洁环节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校园食品安全管理体系建设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完善食品采购制度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规范食品采购流程，建立供应商黑名单制度，杜绝不合格食品进入校园。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实行食品留样制度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对每餐次的食品进行留样，保留48小时以上，以便在发生食品安全问题时进行追溯。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建立食品安全管理制度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制定校园食品安全管理规定，明确各部门职责，确保食品安全工作有章可循。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制定完善规章制度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750" r="11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定期对校园内食堂、超市等食品经营场所进行监督检查，确保食品来源可靠、加工过程卫生、储存条件符合要求。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加强日常监督检查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针对校园内存在的食品安全突出问题，定期开展专项整治行动，如打击假冒伪劣食品、治理校园周边无证摊贩等。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开展专项整治行动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鼓励学生、家长及社会各界对校园食品安全进行监督，设立举报电话和邮箱，及时处理并反馈相关投诉。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强化社会监督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加强监督检查力度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https://d.book118.com/966202114122010050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2024-09-15T18:53:34.755</cp:lastPrinted>
  <dcterms:created xsi:type="dcterms:W3CDTF">2024-09-15T10:53:34Z</dcterms:created>
  <dcterms:modified xsi:type="dcterms:W3CDTF">2024-09-15T10:53:36Z</dcterms:modified>
</cp:coreProperties>
</file>