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7358-4CB4-4392-AC49-AA0D32F6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783C6-FF6B-4B1A-8CC0-ED0EC8680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D43C1-70B0-4E53-89F8-94ADACC58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0E852-8DD3-4C81-A3B2-0F7B54D2F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E5205-7A27-404D-AE57-105CF5FF7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14C3D-528C-4713-8DF8-6657AE0F8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BF7AD-D2D4-4ABF-A086-56A9956C4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CE2FF-5F66-4EAA-85B5-129A1D47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288EB-2B6A-4692-A48A-62400A14F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7A262-A902-4F1A-A68C-2BEF5B31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00265-A37D-492B-B8D4-9DF951DAE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300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常见运动损伤的康复与恢复方法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常见运动损伤类型及处理方法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康复期治疗原则与策略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物理治疗技术在运动损伤康复中应用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药物治疗在运动损伤康复中作用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心理干预在运动损伤康复中重要性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总结：全面关注，科学有效地进行运动损伤康复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运动损伤是指在运动过程中发生的各种损伤，其范围广泛，包括肌肉、韧带、关节、骨骼等多种组织的损伤。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根据损伤的性质和程度，运动损伤可分为急性损伤和慢性损伤。急性损伤包括扭伤、挫伤、拉伤、骨折等，而慢性损伤则包括肌腱炎、滑囊炎、关节炎等。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运动损伤的发生原因多种多样，常见的包括运动前准备不足、技术动作不正确、运动负荷过大、场地设施不完善等。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某些因素可能增加运动损伤的风险，如年龄、性别、身体素质、运动经验、运动项目等。例如，青少年和老年人由于生理特点，某些运动损伤的发生率较高。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049" b="90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63" b="21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运动损伤的症状因类型和程度而异，常见的包括疼痛、肿胀、淤血、关节活动受限等。严重的损伤可能导致畸形、功能障碍甚至休克等。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运动损伤的诊断通常结合患者的病史、症状、体征以及相关检查进行。常用的检查方法包括X线、CT、MRI等影像学检查，以及关节镜检查等。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常见运动损伤类型及处理方法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常见于剧烈运动或过度拉伸时，表现为局部疼痛、肿胀和功能障碍。处理方法包括立即停止运动、冷敷、加压包扎和抬高受伤部位，以减轻疼痛和肿胀。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指关节部位的韧带或肌腱因过度拉伸或撕裂而受伤，表现为关节肿胀、疼痛和不稳定。处理方法包括休息、冷敷、加压包扎、抬高受伤部位，以及进行关节稳定性训练和理疗。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扭伤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肌肉拉伤与扭伤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韧带撕裂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韧带部分或完全撕裂，常见于关节扭伤或撞击。表现为关节不稳定、疼痛和肿胀。处理方法包括休息、冷敷、加压包扎、抬高受伤部位，以及进行关节稳定性训练和理疗。严重者需手术治疗。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韧带断裂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韧带完全断裂，需手术治疗，术后进行康复训练以恢复关节稳定性和功能。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韧带撕裂或断裂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指关节面失去正常对应关系，表现为关节畸形、疼痛和功能障碍。处理方法包括立即复位、固定和休息，严重者需手术治疗。复位后需进行康复训练以恢复关节功能。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指骨骼的完整性或连续性中断，表现为局部疼痛、肿胀、畸形和功能障碍。处理方法包括复位、固定和休息，严重者需手术治疗。术后需进行康复训练以恢复骨骼和关节功能。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关节脱位或骨折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运动过程中可能导致神经受到压迫或拉伸而受伤，表现为局部麻木、刺痛和肌肉无力。处理方法包括休息、物理治疗、药物治疗和手术治疗等，具体方法取决于神经损伤的严重程度和类型。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运动损伤可能导致血管破裂、局部感染等并发症。处理方法包括止血、抗感染治疗等，必要时需手术治疗。同时，针对并发症进行相应的康复训练和预防措施，以降低再次受伤的风险。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神经损伤及其他并发症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康复期治疗原则与策略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消除炎症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保护受损组织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恢复关节活动度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通过药物治疗、理疗等手段，消除局部炎症，缓解疼痛和肿胀。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采用支具、绷带等保护措施，避免受损组织进一步受损。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进行轻柔的关节活动度训练，预防关节僵硬和肌肉萎缩。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提高关节稳定性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恢复运动协调性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中期功能恢复训练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进行关节稳定性训练，增强关节周围肌肉和韧带的支撑作用。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通过协调性训练，提高受损部位在运动中的协调性和平衡性。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通过力量训练，提高受损部位的肌肉力量，为恢复正常功能打下基础。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晚期巩固提高阶段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继续加强肌肉力量、关节稳定性和运动协调性的训练，巩固前期治疗成果。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针对受损部位的运动特点，进行有针对性的运动表现提升训练。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加强易受伤部位的防护意识，采取预防措施，避免再次受伤。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巩固前期训练成果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预防再次受伤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https://d.book118.com/966203002221010051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2024-09-17T20:39:31.490</cp:lastPrinted>
  <dcterms:created xsi:type="dcterms:W3CDTF">2024-09-17T12:39:31Z</dcterms:created>
  <dcterms:modified xsi:type="dcterms:W3CDTF">2024-09-17T12:39:33Z</dcterms:modified>
</cp:coreProperties>
</file>