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AF6EAC-9050-44B8-B21B-1B9DBD6EA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95B007-9AF8-4BA4-A100-D329EE3A6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A784A3-D59F-43C7-81CE-D8B2A7BD3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B1CC53-16DC-4F7D-B636-587F61085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E01AD3-65DB-448E-B08F-BDEFEE6A1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406A99-E14B-4F8C-8AAB-D0C4A1B67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2113DD-B040-4EA6-A3F4-759F9A8BE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9BBD57-5AE1-42CD-BC3A-5D7554933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41A97B-660E-40D4-9B02-6F40513E7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27B9AC-1280-4D12-84D2-0C400BE40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ADBA97-BBE8-4643-B1F0-11CD618B1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54">
            <a:extLst>
              <a:ext uri="{FF2B5EF4-FFF2-40B4-BE49-F238E27FC236}">
                <a16:creationId xmlns:a16="http://schemas.microsoft.com/office/drawing/2014/main" id="{B58F51AF-4BC7-9EDC-9BEF-3C05AF1B0A47}"/>
              </a:ext>
            </a:extLst>
          </p:cNvPr>
          <p:cNvGrpSpPr/>
          <p:nvPr userDrawn="1"/>
        </p:nvGrpSpPr>
        <p:grpSpPr>
          <a:xfrm>
            <a:off x="8087710" y="2026920"/>
            <a:ext cx="3443800" cy="3537481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BBC63AEE-C475-2CCC-EC0A-62381AFA407F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96543A38-02E2-B211-7269-53797B4486C9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0D080517-06EB-F1AC-8549-71DD9B7EB268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D60229B-2C9B-30C0-2EC4-CE4E51CB9612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203010124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矿产行业人才培养与储备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人才培养的重要性与挑战
 矿产行业人才需求分析
 人才培养策略与方法
 在职培训与技能提升
 矿产行业人才储备机制
 高校与企业合作模式探讨
 政策支持与行业发展
 结论：行动方案与展望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人才培养的重要性与挑战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矿产行业人才培养与储备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人才培养的重要性与挑战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人才培养的重要性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1.矿产行业持续发展的核心动力：人才培养是矿产行业持续发展的关键因素，通过提升员工的技能和知识，可以推动企业技术创新，提高生产效率，进而提升整个行业的竞争力。</a:t>
            </a:r>
          </a:p>
          <a:p>
            <a:r>
              <a:t>2.适应行业变革的需要：随着矿产行业的不断变革，新的技术、设备和管理方法不断涌现，人才培养能够帮助员工适应这些变革，跟上行业发展的步伐。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人才培养的挑战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1.人才流失问题：由于矿产行业的工作环境较为艰苦，人才流失率较高，企业需要投入更多的资源进行人才培养，以保持员工队伍的稳定。</a:t>
            </a:r>
          </a:p>
          <a:p>
            <a:r>
              <a:t>2.培训内容与实际需求的匹配：培训内容应紧密贴合实际工作需要，避免培训与实际应用脱节，确保培训的效果和价值。</a:t>
            </a:r>
          </a:p>
          <a:p>
            <a:r>
              <a:t>3.培训方式的创新：传统的培训方式可能效果不佳，需要利用现代技术手段，如在线培训、虚拟现实等，提高培训的吸引力和效果。</a:t>
            </a:r>
          </a:p>
          <a:p>
            <a:r>
              <a:t>以上内容仅供参考，具体内容应根据实际情况进行调整和补充。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矿产行业人才需求分析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矿产行业人才培养与储备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矿产行业人才需求分析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1.随着全球经济的复苏和技术的不断进步，矿产行业对人才的需求呈现出总体增长的趋势。</a:t>
            </a:r>
          </a:p>
          <a:p>
            <a:r>
              <a:t>2.由于对环保和可持续发展的日益重视，矿产行业对具备相关知识和技能的人才需求尤为迫切。</a:t>
            </a:r>
          </a:p>
          <a:p>
            <a:r>
              <a:t>3.随着行业的不断发展，对高级管理和技术人才的需求也在逐步增加。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矿产行业人才需求的技能结构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1.矿产行业人才需要具备丰富的地质、采矿、选矿等专业知识，同时还需要有一定的管理和技术能力。</a:t>
            </a:r>
          </a:p>
          <a:p>
            <a:r>
              <a:t>2.随着信息化和数字化技术的应用，对行业人才的计算机技术和数据分析能力也提出了更高的要求。</a:t>
            </a:r>
          </a:p>
          <a:p>
            <a:r>
              <a:t>3.为了适应行业的快速发展，创新能力、团队协作能力和跨文化交流能力也成为了行业人才必备的素质。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矿产行业人才需求的总体趋势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矿产行业人才需求分析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矿产行业人才需求的地区差异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1.不同地区的矿产资源和产业发展水平存在差异，因此对人才的需求也表现出一定的地区性特征。</a:t>
            </a:r>
          </a:p>
          <a:p>
            <a:r>
              <a:t>2.在资源丰富的地区，对采矿、选矿等专业技能人才的需求较大；而在资源匮乏的地区，则更加注重技术研发和人才培养。</a:t>
            </a:r>
          </a:p>
          <a:p>
            <a:r>
              <a:t>3.随着全球经济的不断融合，跨国公司对具备跨文化交流能力的国际化人才的需求也在逐步增加。</a:t>
            </a:r>
          </a:p>
          <a:p>
            <a:r>
              <a:t>以上内容仅供参考，具体需要根据实际情况进行调整和修改。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人才培养策略与方法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矿产行业人才培养与储备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人才培养策略与方法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校企合作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1.建立长期稳定的校企合作关系，共同制定人才培养计划和课程，确保教育与产业需求对齐。</a:t>
            </a:r>
          </a:p>
          <a:p>
            <a:r>
              <a:t>2.实行实习和实训制度，为学生提供实际工作环境，增强实践能力和问题解决能力。</a:t>
            </a:r>
          </a:p>
          <a:p>
            <a:r>
              <a:t>3.加强企业与学校的交流，定期举办讲座和研讨会，分享行业动态和技术前沿，拓宽学生视野。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内部培训体系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1.设立专门的培训部门，负责员工的技能提升和职业发展，确保人才储备和企业需求相匹配。</a:t>
            </a:r>
          </a:p>
          <a:p>
            <a:r>
              <a:t>2.制定多元化的培训课程，包括技能培训、管理培训、团队协作等，提高员工的综合素质。</a:t>
            </a:r>
          </a:p>
          <a:p>
            <a:r>
              <a:t>3.引入在线学习平台，提供个性化的学习路径，满足不同员工的学习需求和发展意愿。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人才培养策略与方法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行业资格认证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1.鼓励员工参加行业资格认证考试，提高专业技能和行业认可度。</a:t>
            </a:r>
          </a:p>
          <a:p>
            <a:r>
              <a:t>2.提供考前培训和辅导，提高认证通过率，降低员工的学习成本和时间成本。</a:t>
            </a:r>
          </a:p>
          <a:p>
            <a:r>
              <a:t>3.将资格认证与晋升和薪酬挂钩，激励员工自我提升和职业发展。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跨界人才培养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1.鼓励员工进行跨领域学习，培养复合型人才，提高企业在复杂环境中的竞争力。</a:t>
            </a:r>
          </a:p>
          <a:p>
            <a:r>
              <a:t>2.提供跨部门的轮岗和培训机会，增强员工的综合素质和团队协作能力。</a:t>
            </a:r>
          </a:p>
          <a:p>
            <a:r>
              <a:t>3.设立跨界人才发展项目，资助员工进行跨领域研究和实践，促进创新和创造力。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人才培养策略与方法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人才引进策略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1.制定具有竞争力的人才引进政策，吸引外部优秀人才加入企业。</a:t>
            </a:r>
          </a:p>
          <a:p>
            <a:r>
              <a:t>2.建立人才库和招聘网络，定期参加行业招聘会和校园招聘活动，扩大人才来源。</a:t>
            </a:r>
          </a:p>
          <a:p>
            <a:r>
              <a:t>3.提供优厚的待遇和福利，包括薪酬、晋升机会、培训等，留住优秀人才。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绩效管理与激励机制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1.建立科学的绩效管理体系，定期对员工进行绩效评估，确保人才发展与企业目标一致。</a:t>
            </a:r>
          </a:p>
          <a:p>
            <a:r>
              <a:t>2.设立激励机制，将绩效与薪酬、晋升、培训等挂钩，激发员工的积极性和创造力。</a:t>
            </a:r>
          </a:p>
          <a:p>
            <a:r>
              <a:t>3.建立员工反馈机制，及时了解员工的需求和意见，调整人才培养策略，提高员工满意度和忠诚度。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在职培训与技能提升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矿产行业人才培养与储备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在职培训与技能提升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矿山安全培训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1.安全意识培养：加强员工对矿山安全的认识，提高警惕性，确保在紧急情况下能够做出正确反应。</a:t>
            </a:r>
          </a:p>
          <a:p>
            <a:r>
              <a:t>2.安全技能培训：针对矿山工作中可能出现的高风险操作，进行详细的安全操作规程培训，提高员工的安全操作技能。</a:t>
            </a:r>
          </a:p>
          <a:p>
            <a:r>
              <a:t>3.紧急救援演练：定期进行紧急救援演练，提高员工在应对突发事件时的协同作战能力，减少伤亡损失。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矿产资源高效开采技术培训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1.先进技术介绍：引入国内外先进的矿产资源开采技术，让员工了解并掌握行业前沿的技术动态。</a:t>
            </a:r>
          </a:p>
          <a:p>
            <a:r>
              <a:t>2.技术应用能力培训：针对新技术设备进行操作培训，提高员工的技术应用能力和操作水平。</a:t>
            </a:r>
          </a:p>
          <a:p>
            <a:r>
              <a:t>3.创新思维培养：鼓励员工积极参与技术改进和创新，提高生产效率，降低生产成本。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在职培训与技能提升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1.环保政策宣传：介绍国家相关环保政策，提高员工的环保意识，确保矿山生产符合环保要求。</a:t>
            </a:r>
          </a:p>
          <a:p>
            <a:r>
              <a:t>2.矿山环境治理：培训员工掌握矿山环境治理技术，确保矿山生产过程对环境的影响得到有效控制。</a:t>
            </a:r>
          </a:p>
          <a:p>
            <a:r>
              <a:t>3.可持续发展理念：普及可持续发展理念，引导员工关注矿产资源合理利用，提高企业可持续发展能力。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矿山环保与可持续发展培训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https://d.book118.com/966203010124010034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人才培养的重要性与挑战</vt:lpstr>
      <vt:lpstr> 人才培养的重要性与挑战</vt:lpstr>
      <vt:lpstr> 矿产行业人才需求分析</vt:lpstr>
      <vt:lpstr> 矿产行业人才需求分析</vt:lpstr>
      <vt:lpstr> 矿产行业人才需求分析</vt:lpstr>
      <vt:lpstr> 人才培养策略与方法</vt:lpstr>
      <vt:lpstr> 人才培养策略与方法</vt:lpstr>
      <vt:lpstr> 人才培养策略与方法</vt:lpstr>
      <vt:lpstr> 人才培养策略与方法</vt:lpstr>
      <vt:lpstr> 在职培训与技能提升</vt:lpstr>
      <vt:lpstr> 在职培训与技能提升</vt:lpstr>
      <vt:lpstr> 在职培训与技能提升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2024-09-03T20:01:53.270</cp:lastPrinted>
  <dcterms:created xsi:type="dcterms:W3CDTF">2024-09-03T12:01:53Z</dcterms:created>
  <dcterms:modified xsi:type="dcterms:W3CDTF">2024-09-03T12:01:55Z</dcterms:modified>
</cp:coreProperties>
</file>