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BE48D-2B19-4316-98D2-9C0B87DF0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446BF-81F2-4E7D-B609-B4356D130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FD37D-6348-4D32-B1EC-B0E6A034D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12AEA-FD29-462A-BAA7-D6A51689A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C4FD00-6FEB-494B-BACF-B25EE152B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48FFB3-0015-4486-8B99-85F07386C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44EE9B-D902-4A24-9C7F-BD212F104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13D78-C7DA-4F38-A8AC-37805FB2D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3C961-461A-427B-A48D-239994AB7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1E744-9690-4078-A959-C1E231632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6357F-E5F0-4D1F-B762-7718F19E5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03032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教育培训行业的素养教育与人文关怀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素养教育在教育培训行业中的重要性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素养教育在教育培训行业中的重要性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人文关怀在教育培训行业中的价值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素养教育与人文关怀的融合实践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教育培训行业如何提升素养教育与人文关怀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素养教育与人文关怀在教育培训行业中的发展趋势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素养教育在教育培训行业中的重要性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根据不同年龄段和层次的需求，制定科学合理的教育培训计划，注重培养个体的综合素质和技能。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在教育培训计划中，要注重实践性和应用性，加强与实际生活的联系，提高个体解决问题的能力。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制定科学的教育培训计划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加强师资队伍建设，提高教师的专业素养和教育教学方法，使其更好地承担素养教育任务。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鼓励教师参加各类培训和学习活动，不断更新教育观念和知识结构，提高教育教学水平。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强化师资队伍建设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创新教育培训模式和方法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创新教育培训模式和方法，注重启发式、探究式、合作式等教学方式的应用，激发个体的学习兴趣和主动性。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利用现代信息技术手段，开展线上和线下相结合的教育培训活动，提高教育培训的效率和效果。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人文关怀在教育培训行业中的价值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人文关怀是指关注人的需求、情感和价值，尊重人的主体性，关心人的全面发展的思想与实践。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以人本为核心，强调尊重、理解、关心和帮助，关注人的精神世界和情感需求，促进人的自由全面发展。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人文关怀的定义与特点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根据学生的个性、兴趣和需求，制定个性化的教育方案，促进学生潜能的发挥。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情感关怀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价值观引导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关注学生的情感需求，建立良好的师生关系，营造温馨、和谐的学习氛围。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引导学生树立正确的价值观，培养其良好的道德品质和社会责任感。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人文关怀在教育培训行业中的体现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人文关怀能够激发学生的学习热情和积极性，增强其自我驱动力。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提升学习动力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人文关怀有助于学生形成健康的心理状态，增强其应对压力和挫折的能力。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人文关怀教育有助于学生更好地适应社会，培养其良好的人际交往能力和社会责任感。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培养社会适应能力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人文关怀对学生成长的影响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素养教育与人文关怀的融合实践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https://d.book118.com/966203032130010040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2024-09-07T00:38:12.676</cp:lastPrinted>
  <dcterms:created xsi:type="dcterms:W3CDTF">2024-09-06T16:38:12Z</dcterms:created>
  <dcterms:modified xsi:type="dcterms:W3CDTF">2024-09-06T16:38:14Z</dcterms:modified>
</cp:coreProperties>
</file>