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31BD-4AB6-4F2E-86D1-6E3237CE6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F924A-2604-4010-BC76-D34AB305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5B0D1-FE23-4470-9FE8-5A9F4021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EF4C6-902B-45B2-A5B5-EE69E006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66943-9214-4DA2-B9E8-2B5BE7FD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69776-AFDB-4560-BF66-D57C9D4E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C4360-892D-4B4F-9558-3715CA8A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98F75-426A-4C5E-9681-7C7E31F6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1686A-5BCD-48A4-979B-1E51E1BD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611C4-E240-46C8-9D60-7480768E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59AD-5DB7-4C2F-9E47-BE630127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3200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二设计方案中的人机关系教学课件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人机工程学在二设计方案中的应用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人机关系是指人与机器之间的交互关系，包括人与计算机、机器设备、工具、系统等之间的交互。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人机关系是指人与机器之间的交互关系，它涉及到人与计算机、机器设备、工具、系统等之间的信息交流和操作过程。人机关系的设计旨在使机器的功能和人的需求更好地匹配，以提高工作效率和人的舒适度。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人机关系的定义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人机关系的重要性在于提高工作效率、保障人的安全、提升人的舒适感和满足感。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关系的重要性在于提高工作效率，通过优化人机交互，可以减少人的认知负担，提高操作效率。同时，良好的人机关系可以保障人的安全，避免因操作不当或机器故障导致的意外事故。此外，良好的人机关系还可以提升人的舒适感，如通过符合人体工程学的设计，减轻人的疲劳感。最后，良好的人机关系能够满足人的需求，提高人的生活品质和工作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人机关系的发展历程可以追溯到工业革命时期，随着技术的不断进步，人机关系的设计也在不断演进。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关系的发展历程可以追溯到工业革命时期，当时机器开始替代部分手工劳动，人机关系的初步形态开始出现。随着计算机技术的出现和普及，人机交互变得越来越复杂和多样化，人机关系的设计也变得越来越重要。如今，随着人工智能、虚拟现实等技术的快速发展，人机关系的设计面临着更多的挑战和机遇。未来的人机关系将更加注重自然交互、情感交流和智能化发展，以实现更加高效、舒适和智能的人机交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人机关系的发展历程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确保用户能够轻松、高效地使用产品或服务。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可用性原则关注用户在使用产品或服务时的体验，包括易于理解和操作、减少错误和提供有效的反馈等方面。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可用性原则举例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提供清晰的用户界面和导航，使用自然和直观的语言，以及提供必要的帮助和说明文档。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保持产品或服务在不同场景和平台上的外观、感觉和行为的一致性。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一致性原则举例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一致性原则有助于提高用户对产品或服务的认知度和信任度，同时降低学习成本和使用难度。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使用相同的术语和图标，遵循相同的交互逻辑和布局，以及保持品牌形象的一致性。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以用户为中心，关注用户的需求、期望和行为。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用户体验原则强调从用户的角度出发，设计出易于使用、满足用户需求的产品或服务。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通过用户调研和测试了解用户需求，提供个性化的服务和功能，以及优化信息架构和交互设计。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用户体验原则举例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确保产品或服务在使用过程中安全可靠，保护用户的隐私和数据安全。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安全性原则是其他设计原则的基础，它涉及到数据加密、访问控制、防止恶意攻击等方面。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使用安全的通信协议，对用户输入进行合法性验证和过滤，以及定期进行安全漏洞扫描和修复。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安全性原则举例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643" r="86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界面布局是用户与机器交互的第一印象，其设计需要遵循简洁、直观、易用的原则。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界面布局设计应考虑用户的使用习惯和操作流程，将功能区域进行合理划分，突出核心内容，减少不必要的元素，使界面更加整洁有序。同时，要确保界面布局在不同设备和屏幕分辨率上的适应性。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图标与按钮是用户操作界面的重要元素，其设计需要简洁易懂，具有辨识度。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图标与按钮的设计应符合用户期望，使用户能够快速理解其功能。同时，要保持设计风格的一致性，使图标与按钮在整个界面中协调统一。此外，应注重细节处理，提高图标与按钮的辨识度和美观度。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图标与按钮设计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https://d.book118.com/966203200040010034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2024-09-03T07:08:49.860</cp:lastPrinted>
  <dcterms:created xsi:type="dcterms:W3CDTF">2024-09-02T23:08:49Z</dcterms:created>
  <dcterms:modified xsi:type="dcterms:W3CDTF">2024-09-02T23:08:51Z</dcterms:modified>
</cp:coreProperties>
</file>