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3530C-AFD4-403B-BC8A-88A340BFE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A4FDE-4478-41FB-BDE7-08A0A8DCA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52E65-8AE9-4D7A-A97D-97232E84F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922CE4-59E5-4DB7-8AF8-ECFBE3267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068D20-EB83-40CB-A1FC-04E842AA5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E5C993-1C2B-4261-B9CA-BAA2AA35F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7DD586-7BED-4214-BBFA-CA78DED0A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59A562-7E03-4B34-828A-80DE64342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100346-F101-42FE-A4DE-BB24528A5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91473-D4AE-4B82-8F43-3080A3CCC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ADBF0-D8A0-4563-A27F-6FD2594DD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0512511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人机工程学在产品设计领域的应用与展示课件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人机工程学概述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人机工程学在产品设计中的应用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人机界面设计原则与实践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舒适性考虑在产品设计中实现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安全性要求在产品设计中的体现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人机工程学概述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423" r="344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人机工程学是研究人、机、环境之间相互作用的学科，旨在优化人与技术系统之间的交互，提高人的工作效率和舒适度。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人机工程学起源于20世纪初的工业生产领域，随着计算机技术的发展，逐渐扩展到办公自动化、交通运输、医疗等领域。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383" b="153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主要包括人的生理、心理特征，机器设备的设计和操作，以及人与机器设备交互时的环境因素。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通过观察、实验、模拟等手段，收集数据并进行分析，以指导产品设计和改进。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研究对象及方法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708" b="127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7753" b="2775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与产品设计关系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以用户为中心的设计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人机工程学强调以用户为中心的设计理念，关注用户的需求和体验，为产品设计提供科学依据。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提高产品可用性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通过对人的认知、感知和动作等特征的研究，优化产品的操作界面和交互方式，提高产品的可用性和易用性。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增强产品舒适性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研究人体工学原理，合理设计产品的形态、尺寸和材质等，提高产品使用的舒适度和安全性。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人机工程学在产品设计中的应用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人体尺寸数据收集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通过测量不同人群的身体尺寸，建立数据库，为产品设计提供参考。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产品尺寸设计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根据人体尺寸数据，设计适合不同人群使用的产品，提高产品的舒适性和易用性。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空间布局优化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在产品设计中考虑人体活动空间，合理安排产品布局，提高空间利用率。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人体尺寸测量与运用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考虑人眼的视觉特性，如视野、色觉、对比敏感度等，优化产品显示和照明设计。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视觉特征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根据人耳的听觉特性，设计合理的音响效果和语音提示，提高产品的听觉体验。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听觉特征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研究人体触觉感受，应用于产品材质、形状和表面处理等设计，提高产品的触觉舒适度。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触觉特征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生理特征在产品设计中考虑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认知心理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了解人的认知过程，设计符合心理习惯和期望的产品，降低使用难度。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情感心理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关注人的情感需求，通过色彩、造型等设计元素激发积极情感，增强产品吸引力。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社会心理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考虑社会文化背景和价值观对产品设计的影响，使产品更符合目标用户群体的心理需求。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心理特征在产品设计中应用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某款智能手机的人机工程学设计。通过精确的人体尺寸测量和生理特征考虑，实现了舒适的手感和易用的操作界面。同时，结合心理特征的应用，打造出极具吸引力的外观和用户体验。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某款汽车座椅的人机工程学设计。座椅充分考虑了人体尺寸和生理特征，提供了良好的支撑和舒适度。同时，结合心理特征的应用，通过色彩和材质的选择营造出温馨、安全的驾乘环境。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款智能家居产品的人机工程学设计。该产品通过人体尺寸测量和生理特征考虑，实现了简单易用的操作方式和舒适的使用体验。同时，结合心理特征的应用，为用户提供了个性化的智能服务，满足了用户的情感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人机界面设计原则与实践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17" r="188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414" r="2041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界面设计基本要素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合理安排界面元素，保持整体美观和易读性。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运用色彩心理学原理，选择适合主题和用户的色彩方案。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使用直观且易于理解的图标和符号，提高用户识别效率。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选用易读性好的字体和字号，确保用户能够快速获取信息。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布局设计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图标与符号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文字与字体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交互方式选择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根据产品特点和用户需求，选择合适的交互方式，如点击、滑动、拖拽等。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交互逻辑优化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简化操作流程，减少用户操作步骤和等待时间。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提供及时、准确的反馈，帮助用户了解操作结果和状态。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错误处理与容错性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设计友好的错误提示和处理机制，提高用户体验。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交互方式选择及优化策略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用户测试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通过邀请目标用户对产品进行实际操作，收集用户反馈和数据进行分析。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邀请行业专家对产品进行评估，提出改进意见和建议。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启发式评估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运用人机工程学原理和启发式规则对产品进行评估。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通过对用户行为数据、满意度调查等进行分析，评估产品可用性。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可用性评估方法介绍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某移动应用界面设计，采用符合用户习惯的交互方式和直观的视觉设计。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某医疗设备界面设计，强调操作安全性和易用性，降低医护人员操作难度和压力。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某网站界面设计，注重信息架构和导航设计，提供便捷的信息查找和浏览体验。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某智能家居控制系统界面设计，实现简洁明了的操作界面和高效的交互体验。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案例分析：优秀人机界面设计案例分享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https://d.book118.com/966205125111010045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2024-09-14T04:23:24.980</cp:lastPrinted>
  <dcterms:created xsi:type="dcterms:W3CDTF">2024-09-13T20:23:25Z</dcterms:created>
  <dcterms:modified xsi:type="dcterms:W3CDTF">2024-09-13T20:23:27Z</dcterms:modified>
</cp:coreProperties>
</file>