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86C16-8E1A-44CA-A6A5-A0D4756C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6F271-8089-4594-ABCE-8288EB551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BE7DB-716A-4ECF-A54C-F249EB91F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9A4EC-F0BE-4734-837A-0FD7597A4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69B3B-5BE7-405C-A35B-26DCE0EB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E1A9B-0791-4E6B-ADFF-9CCDF990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A11EB-45E5-4A75-A9DB-66BBE02BA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B19AD-7510-4429-9BA5-C8A3E7FBE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673CD-FD65-417C-B52E-33A3F5BBB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E23C3-C3E2-4AD6-ADE2-A3C939A35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F6B9A-2FAF-423A-AEE8-F43807E9B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0125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水胶体敷料治疗静脉炎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水胶体敷料的治疗原理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水胶体敷料在静脉炎治疗中的应用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静脉炎的预防与日常护理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静脉炎的概述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静脉炎是指静脉血管发炎，通常表现为静脉血管的疼痛、肿胀、发红和硬化等症状。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静脉炎通常发生在输液或注射后，由于药物刺激、细菌感染或静脉内壁损伤等原因引起。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7" r="34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静脉炎的分类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根据病因，静脉炎可分为感染性静脉炎和非感染性静脉炎。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根据发病部位，静脉炎可分为浅静脉炎和深静脉炎。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静脉炎的病因和发病机制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静脉炎的病因包括药物刺激、细菌感染、静脉内壁损伤、血液循环障碍等。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静脉炎的发病机制涉及到多种因素，包括免疫反应、炎症反应、凝血机制等。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水胶体敷料的治疗原理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水胶体敷料的成分和结构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水胶体敷料主要由粘性材料和人造橡胶组成，其中粘性材料提供敷料的粘附性，人造橡胶则提供敷料的弹性和密封性。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水胶体敷料通常具有一层透明的薄膜，这层薄膜可以紧密地贴合在皮肤上，形成一个相对密闭的环境，有助于保持伤口湿润。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34" b="1313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水胶体敷料能够为伤口提供一个湿润的环境，有助于保持伤口湿润，促进伤口愈合。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水胶体敷料能够减轻伤口周围的炎症反应，从而减轻疼痛。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水胶体敷料能够促进血液循环，有助于改善局部血液循环，加速伤口愈合。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水胶体敷料的作用机制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水胶体敷料的治疗优势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水胶体敷料的使用方法简单，易于操作，不需要特殊的医疗设备。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水胶体敷料透气性好，不会引起皮肤过敏反应，舒适度高。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由于水胶体敷料能够保持伤口湿润，可以减少换药的次数，从而减轻患者的痛苦和医疗费用。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减少换药次数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水胶体敷料在静脉炎治疗中的应用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https://d.book118.com/966210125022010033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2024-09-01T14:12:55.172</cp:lastPrinted>
  <dcterms:created xsi:type="dcterms:W3CDTF">2024-09-01T06:12:55Z</dcterms:created>
  <dcterms:modified xsi:type="dcterms:W3CDTF">2024-09-01T06:12:56Z</dcterms:modified>
</cp:coreProperties>
</file>