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E1812-4463-4123-B1ED-721808DD1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58240-5038-4612-91D9-74071622B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74147-500A-4958-B00B-69E0B8D24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3B173-DCAC-4A16-8D3F-FFB9E87A7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2E76CF-15E6-4E83-8294-0E1433696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AE561A-5103-49EB-95BE-7EFC7B714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DB8628-8269-4392-A14A-C90F63179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5EC0B-1515-45D1-BE59-CA70CE1CB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409F3-47A6-48DA-91BC-B95330AE2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CC231-D952-4A21-99FC-7D877ACD9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60054-9C9E-4C90-B979-FCCB6FC13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911" r:id="rId2"/>
    <p:sldLayoutId id="2147486912" r:id="rId3"/>
    <p:sldLayoutId id="2147486913" r:id="rId4"/>
    <p:sldLayoutId id="2147486914" r:id="rId5"/>
    <p:sldLayoutId id="2147486915" r:id="rId6"/>
    <p:sldLayoutId id="2147486916" r:id="rId7"/>
    <p:sldLayoutId id="2147486917" r:id="rId8"/>
    <p:sldLayoutId id="2147486918" r:id="rId9"/>
    <p:sldLayoutId id="2147486919" r:id="rId10"/>
    <p:sldLayoutId id="214748692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22" Type="http://schemas.openxmlformats.org/officeDocument/2006/relationships/tags" Target="../tags/tag204.xml" /><Relationship Id="rId23" Type="http://schemas.openxmlformats.org/officeDocument/2006/relationships/tags" Target="../tags/tag205.xml" /><Relationship Id="rId24" Type="http://schemas.openxmlformats.org/officeDocument/2006/relationships/tags" Target="../tags/tag206.xml" /><Relationship Id="rId25" Type="http://schemas.openxmlformats.org/officeDocument/2006/relationships/tags" Target="../tags/tag207.xml" /><Relationship Id="rId26" Type="http://schemas.openxmlformats.org/officeDocument/2006/relationships/tags" Target="../tags/tag208.xml" /><Relationship Id="rId27" Type="http://schemas.openxmlformats.org/officeDocument/2006/relationships/tags" Target="../tags/tag209.xml" /><Relationship Id="rId28" Type="http://schemas.openxmlformats.org/officeDocument/2006/relationships/tags" Target="../tags/tag210.xml" /><Relationship Id="rId29" Type="http://schemas.openxmlformats.org/officeDocument/2006/relationships/tags" Target="../tags/tag211.xml" /><Relationship Id="rId3" Type="http://schemas.openxmlformats.org/officeDocument/2006/relationships/tags" Target="../tags/tag185.xml" /><Relationship Id="rId30" Type="http://schemas.openxmlformats.org/officeDocument/2006/relationships/tags" Target="../tags/tag212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22" Type="http://schemas.openxmlformats.org/officeDocument/2006/relationships/tags" Target="../tags/tag233.xml" /><Relationship Id="rId23" Type="http://schemas.openxmlformats.org/officeDocument/2006/relationships/tags" Target="../tags/tag234.xml" /><Relationship Id="rId24" Type="http://schemas.openxmlformats.org/officeDocument/2006/relationships/tags" Target="../tags/tag235.xml" /><Relationship Id="rId25" Type="http://schemas.openxmlformats.org/officeDocument/2006/relationships/tags" Target="../tags/tag236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102101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控烟限酒与健康生活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控烟限酒的重要性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吸烟的危害与控制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饮酒的危害与限制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健康生活方式的推广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控烟限酒的实践与案例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控烟限酒的重要性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吸烟和饮酒对健康的危害</a:t>
            </a:r>
            <a:endParaRPr lang="zh-CN" altLang="en-US"/>
          </a:p>
        </p:txBody>
      </p:sp>
      <p:sp>
        <p:nvSpPr>
          <p:cNvPr id="104902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饮酒：导致肝病、胃病、高血压等疾病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吸烟：导致肺癌、心脏病、中风等疾病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吸烟和饮酒：增加患癌风险，影响身体健康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吸烟和饮酒：影响心理健康，导致焦虑、抑郁等情绪问题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吸烟和饮酒对社会的负面影响</a:t>
            </a:r>
            <a:endParaRPr lang="zh-CN" altLang="en-US"/>
          </a:p>
        </p:txBody>
      </p:sp>
      <p:sp>
        <p:nvSpPr>
          <p:cNvPr id="104908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经济问题：吸烟和饮酒可能导致生产力下降，增加医疗费用和社会负担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健康问题：吸烟和饮酒可能导致多种疾病，如肺癌、肝癌等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社会问题：吸烟和饮酒可能导致家庭破裂、犯罪率上升等问题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环境问题：吸烟和饮酒可能导致环境污染，如二手烟、酒驾等问题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控烟限酒的必要性</a:t>
            </a:r>
            <a:endParaRPr lang="zh-CN" altLang="en-US"/>
          </a:p>
        </p:txBody>
      </p:sp>
      <p:sp>
        <p:nvSpPr>
          <p:cNvPr id="104913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吸烟和过量饮酒对健康的危害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吸烟和过量饮酒对环境的影响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控烟限酒的政策措施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控烟限酒的社会影响和意义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吸烟的危害与控制</a:t>
            </a:r>
            <a:endParaRPr lang="zh-CN" altLang="en-US"/>
          </a:p>
        </p:txBody>
      </p:sp>
      <p:sp>
        <p:nvSpPr>
          <p:cNvPr id="104920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吸烟对健康的危害</a:t>
            </a:r>
            <a:endParaRPr lang="zh-CN" altLang="en-US"/>
          </a:p>
        </p:txBody>
      </p:sp>
      <p:sp>
        <p:nvSpPr>
          <p:cNvPr id="104928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消化系统疾病：吸烟会增加胃溃疡、胃癌等疾病的风险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0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生殖系统疾病：吸烟会影响男性的生育能力，增加女性流产、早产等风险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其他：吸烟还会增加糖尿病、骨质疏松等疾病的风险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2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肺癌：吸烟是导致肺癌的主要原因之一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心血管疾病：吸烟会增加心血管疾病的风险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呼吸系统疾病：吸烟会导致慢性阻塞性肺病、哮喘等疾病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吸烟对社会的负面影响</a:t>
            </a:r>
            <a:endParaRPr lang="zh-CN" altLang="en-US"/>
          </a:p>
        </p:txBody>
      </p:sp>
      <p:sp>
        <p:nvSpPr>
          <p:cNvPr id="104935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增加医疗负担：吸烟导致的疾病需要更多的医疗资源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影响经济发展：吸烟导致的疾病和早逝会影响劳动力市场和经济发展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影响社会风气：吸烟被视为不健康的生活习惯，影响社会风气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影响环境：二手烟对周围人的健康造成影响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戒烟的方法与技巧</a:t>
            </a:r>
            <a:endParaRPr lang="zh-CN" altLang="en-US"/>
          </a:p>
        </p:txBody>
      </p:sp>
      <p:sp>
        <p:nvSpPr>
          <p:cNvPr id="1049442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设定戒烟目标：明确戒烟的目的和计划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避免吸烟环境：尽量避免在吸烟环境中停留，减少吸烟的诱惑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逐渐减少吸烟量：逐步减少每天的吸烟量，直至完全戒除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寻求支持：向家人、朋友或专业人士寻求支持和帮助，共同度过戒烟期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寻找替代品：寻找其他可以替代吸烟的活动或物品，如嚼口香糖、吃零食等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保持积极心态：保持积极的心态，相信自己能够成功戒烟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饮酒的危害与限制</a:t>
            </a:r>
            <a:endParaRPr lang="zh-CN" altLang="en-US"/>
          </a:p>
        </p:txBody>
      </p:sp>
      <p:sp>
        <p:nvSpPr>
          <p:cNvPr id="104953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https://d.book118.com/966210210121010034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39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仿宋</vt:lpstr>
      <vt:lpstr>Calibri Light</vt:lpstr>
      <vt:lpstr>Office Theme</vt:lpstr>
      <vt:lpstr>控烟限酒与健康生活</vt:lpstr>
      <vt:lpstr>目录</vt:lpstr>
      <vt:lpstr>添加章节标题</vt:lpstr>
      <vt:lpstr>控烟限酒的重要性</vt:lpstr>
      <vt:lpstr>PowerPoint Presentation</vt:lpstr>
      <vt:lpstr>吸烟和饮酒对健康的危害</vt:lpstr>
      <vt:lpstr>吸烟和饮酒对社会的负面影响</vt:lpstr>
      <vt:lpstr>控烟限酒的必要性</vt:lpstr>
      <vt:lpstr>吸烟的危害与控制</vt:lpstr>
      <vt:lpstr>PowerPoint Presentation</vt:lpstr>
      <vt:lpstr>吸烟对健康的危害</vt:lpstr>
      <vt:lpstr>吸烟对社会的负面影响</vt:lpstr>
      <vt:lpstr>戒烟的方法与技巧</vt:lpstr>
      <vt:lpstr>饮酒的危害与限制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2024-09-03T17:38:04.638</cp:lastPrinted>
  <dcterms:created xsi:type="dcterms:W3CDTF">2024-09-03T09:38:04Z</dcterms:created>
  <dcterms:modified xsi:type="dcterms:W3CDTF">2024-09-03T09:38:06Z</dcterms:modified>
</cp:coreProperties>
</file>