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1C2BE-0581-4379-8BC0-03F2B54EE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30BD2-016C-4925-AB3A-7F600920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860DB-9272-450E-A5B3-E7B0CAF8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E61F7-9460-4192-8DAF-386EE292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A4CD2-39F6-4270-8E41-4F55FECD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09D11-CBD5-4951-AE71-60B6203A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5150F-E174-48C1-A6C8-CA3DACE6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F1E20-0FFB-4791-9A96-74C086AD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546CA-8F25-42E2-AA0F-5D498B0D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711A2-1663-417D-9E1E-0F28C461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A4238-EDCE-444D-A5FF-3E9693AA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1122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搜索引擎优化（SEO）技巧与策略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外部链接建设与技巧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数据分析、监控与调整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SEO概述与重要性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搜索引擎通过爬虫程序自动抓取互联网上的网页信息。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爬虫抓取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排名算法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将抓取到的网页信息进行解析、处理，并建立索引数据库。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根据用户输入的关键词，利用排名算法从索引数据库中筛选出相关网页，并按照相关度进行排序。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搜索引擎优化（SEO）是一种通过对网站进行内部及外部调整优化，提高网站在搜索引擎中关键词的自然排名，从而获得更多流量，达成网站经营目标的网络营销方式。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通过优化网站结构、内容、链接等方面，提高网站在搜索引擎中的可见度和排名，从而吸引更多的潜在客户，增加网站流量和转化率，提高品牌知名度和竞争力。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23" r="157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SEO定义及目的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大多数互联网用户通过搜索引擎寻找所需信息，因此搜索引擎是网站流量的重要来源。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搜索引擎是互联网主要流量来源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通过SEO优化，可以提高网站在搜索引擎中的排名和曝光度，使更多潜在用户能够找到并了解网站。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提高网站曝光度和知名度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SEO优化能够吸引更多目标用户访问网站，并提高用户对网站的信任度和满意度，从而增加网站的转化率和销售额。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增加网站流量和转化率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通过SEO优化，可以提升网站的品牌价值和知名度，增强品牌竞争力，并在竞争激烈的市场中脱颖而出。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提升品牌价值和竞争力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为什么需要SEO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https://d.book118.com/966211122012010100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2024-09-23T20:35:17.820</cp:lastPrinted>
  <dcterms:created xsi:type="dcterms:W3CDTF">2024-09-23T12:35:17Z</dcterms:created>
  <dcterms:modified xsi:type="dcterms:W3CDTF">2024-09-23T12:35:19Z</dcterms:modified>
</cp:coreProperties>
</file>