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1EB695-95E8-4A68-A375-D63BE4EFB9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02FC71-04AE-4725-AAFB-8F6C038D87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F0DF3B-0E66-43B3-857D-43D543E54A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E9BF0B4-35FA-478E-A354-4B890AB061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F24B878-D628-4F59-820A-0F1BCF9F9F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85710C3-1B25-4CAE-BE9E-668CCD66A2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725E219-4B5F-4050-8D4F-A6CF1E3F94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2D60F04-3A23-4828-992C-E2A52A2B45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9AF7A23-1C7A-422C-A384-6B6068DECE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DED1AB-263E-4320-B5E6-FF22BE69F7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4A5017-597E-4BB0-8F27-4695EC2DAB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66212004235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1004" y="845344"/>
            <a:ext cx="11029991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公共安全管理的概念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公共安全管理概述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公共安全管理体系构建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公共安全风险评估与预警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突发事件应急处置能力提升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社会力量参与公共安全管理途径探讨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公共安全管理概述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公共安全管理是指政府、社会组织、企事业单位和公众等多元主体，为维护公共安全、保障社会秩序、防范和应对各种突发事件而进行的计划、组织、指挥、协调、控制等活动。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公共安全管理定义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公共安全涉及不特定多数人的生命、健康和财产安全，包括自然灾害、事故灾难、公共卫生事件和社会安全事件等多个领域。公共安全是国家和社会的重要组成部分，关系到人民群众的切身利益和社会稳定。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公共安全内涵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定义与内涵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公共安全管理的发展经历了从单一主体到多元主体、从单一手段到综合手段、从事后处置到事前预防的演变过程。随着社会的不断进步和科技的发展，公共安全管理逐渐走向专业化、科学化和法治化。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当前，我国公共安全管理已经形成了较为完善的法律法规体系、组织体系和应急机制。政府、社会组织、企事业单位和公众等多元主体共同参与公共安全管理，形成了全社会共同维护公共安全的良好氛围。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6938" r="26938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发展历程及现状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3500" r="23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公共安全管理是保障人民群众生命财产安全、维护社会稳定的重要手段。随着社会的不断发展，各种突发事件和安全隐患不断增多，加强公共安全管理显得尤为重要。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意义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加强公共安全管理有利于提高政府应对突发事件的能力，增强公众的安全感和信任度；有利于促进社会和谐稳定，为经济社会发展创造良好的环境；有利于提升国家的整体安全水平，维护国家利益和形象。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重要性及意义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公共安全管理体系构建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制定公共安全政策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根据国家安全战略和公共安全形势，制定相应的公共安全政策，指导各级政府和有关部门开展公共安全管理工作。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加强公共安全宣传教育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通过媒体、宣传册、培训等多种方式，普及公共安全知识，提高公众的公共安全意识和自救互救能力。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建立健全公共安全法规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制定和完善公共安全相关法规，明确各级政府、部门、企事业单位和个人的职责和义务，为公共安全管理提供法制保障。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869006" y="1293634"/>
            <a:ext cx="4563025" cy="4563024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政策法规体系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25" r="16625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各级政府应设立公共安全委员会或领导小组，负责统一领导、协调本地区的公共安全管理工作。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建立公共安全领导机构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政府各有关部门应按照职责分工，分别负责公共安全管理相关领域的工作，形成齐抓共管的局面。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明确各部门职责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建立健全基层公共安全组织，如社区、村镇等公共安全委员会或工作站，负责组织开展本地区的公共安全管理工作。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加强基层公共安全组织建设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组织架构与职责划分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7250" r="1725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加强公共安全科技支撑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加大公共安全科技研发力度，推动科技成果转化应用，提高公共安全管理的科技含量和水平。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合理配置公共资源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各级政府应根据公共安全管理的需要，合理配置人力、物力、财力等资源，确保公共安全管理工作的顺利开展。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建立应急保障机制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建立健全应急物资储备、调运和紧急配送体系，确保在突发事件发生时能够及时有效地提供应急保障。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资源配置与保障机制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公共安全风险评估与预警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定量评估方法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运用数学、统计学等量化分析工具，对公共安全事件发生的概率、影响范围、危害程度等进行量化评估。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定性评估方法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通过专家判断、经验分析等非量化手段，对公共安全事件的性质、特点、发展趋势等进行评估。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风险评估技术应用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利用大数据、人工智能等先进技术，对海量数据进行挖掘和分析，提高风险评估的准确性和时效性。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风险评估方法与技术应用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风险预警模型研发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运用先进的数学建模技术，构建风险预警模型，实现对公共安全事件的实时监测和预警。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风险预警信息发布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建立畅通的预警信息发布渠道，及时向公众发布风险预警信息，提醒公众采取必要的防范措施。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风险预警指标体系构建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根据公共安全事件的特点和规律，建立科学、合理的风险预警指标体系。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11761" r="11761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风险预警机制建立与完善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https://d.book118.com/966212004235010050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2024-09-16T11:43:40.731</cp:lastPrinted>
  <dcterms:created xsi:type="dcterms:W3CDTF">2024-09-16T03:43:40Z</dcterms:created>
  <dcterms:modified xsi:type="dcterms:W3CDTF">2024-09-16T03:43:42Z</dcterms:modified>
</cp:coreProperties>
</file>