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7EC06-2E96-469A-B0C4-A283BD7E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A9DC7-1520-432A-8CF8-7D80908BF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F0491-71EB-424E-A010-62221FECB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86A14-340E-48AA-AC3B-7F36A17FA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318B4-6211-4396-A2E1-B724209C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AB4CA-184D-478C-A2D8-FF0336472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53A54-494D-43C8-B626-D5CD55DDF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34E3E-A01C-4868-8C74-6926F5DEF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81DC0-0D54-4932-BE61-0BD4AE68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48E86-21D1-4576-8CD5-3EBB1F74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736F0-9E18-4469-AA4C-D31B2D3B7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222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肛肠护理教学查房流程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肛肠护理教学查房案例分析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肛肠护理教学查房的挑战与解决方案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肛肠疾病是指发生在肛门和直肠的疾病，包括痔疮、肛裂、肛瘘等。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疾病是一种常见的疾病，其发病部位主要集中在肛门和直肠。根据发病原因和症状的不同，肛肠疾病可以分为多种类型，如痔疮、肛裂、肛瘘等。这些疾病的发病机制和治疗方法各不相同，因此准确诊断和分类对于治疗肛肠疾病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肛肠疾病的常见症状包括疼痛、出血、瘙痒等，其原因可能与生活习惯、饮食习惯、年龄等因素有关。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疾病的常见症状包括疼痛、出血、瘙痒等。疼痛可能是由于痔疮、肛裂等引起；出血可能是由于痔疮、肛瘘等引起；瘙痒可能是由于肛门湿疹等引起。这些症状的出现可能与生活习惯、饮食习惯、年龄等因素有关。例如，长期便秘、久坐久站、辛辣刺激饮食等都可能诱发肛肠疾病。此外，年龄也是肛肠疾病发病的一个重要因素，老年人发病率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肛肠疾病的常见症状与原因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肛肠疾病的治疗方法包括药物治疗、手术治疗、激光治疗等，需要根据患者的具体情况选择合适的治疗方法。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疾病的治疗方法有多种，包括药物治疗、手术治疗、激光治疗等。药物治疗是常见的治疗方法之一，主要通过口服药物或外用药物来缓解症状。但对于严重的肛肠疾病，如痔疮、肛瘘等，手术治疗是更有效的治疗方法。此外，激光治疗也逐渐应用于肛肠疾病的治疗中，其优点在于创伤小、恢复快。在治疗过程中，医生会根据患者的具体情况选择合适的治疗方法，以达到最佳的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肛肠疾病的治疗方法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保持大便通畅，避免长时间久坐，注意肛门清洁卫生，定期进行肛门检查，以预防肛肠疾病的发生。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预防肛肠疾病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对于已经发生的肛肠疾病，如痔疮、肛瘘等，需要采取合适的治疗方法，如药物治疗、手术治疗等，以控制病情的发展。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控制肛肠疾病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保持大便通畅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注意肛门清洁卫生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定期肛门检查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肛肠护理的基本原则与方法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多饮水，多吃富含纤维素的食物，适当运动，避免长时间久坐。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便后用温水清洗肛门，勤换内裤，保持肛门清洁干燥。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避免过度用力排便或长时间用力工作，以免引起肛门充血和痔疮发生。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定期进行肛门检查，及时发现肛肠疾病，采取合适的治疗方法。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避免使用粗糙卫生纸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避免忽视肛门症状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肛肠护理的注意事项与误区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使用粗糙卫生纸容易损伤肛门皮肤，引起感染和炎症。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过度用力排便或长时间用力工作，容易引起肛门充血和痔疮发生。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长时间久坐容易引起肛门充血和痔疮发生。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如果出现肛门疼痛、瘙痒、出血等症状，应及时就医检查，以免延误治疗时机。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肛肠护理教学查房流程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https://d.book118.com/966212222105010102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2024-09-27T05:16:43.077</cp:lastPrinted>
  <dcterms:created xsi:type="dcterms:W3CDTF">2024-09-26T21:16:43Z</dcterms:created>
  <dcterms:modified xsi:type="dcterms:W3CDTF">2024-09-26T21:16:45Z</dcterms:modified>
</cp:coreProperties>
</file>