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5483E-C946-4BE3-B4AA-BE69A23A1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3531F-AC44-4DF5-8AA8-611B65D74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F9F70-447B-436A-A0FF-792D2FC72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D40AC-62E1-4C67-8C66-DBC0811C3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E2EF25-1989-4D38-84ED-625E4A57B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9BE99F-72E3-4791-8AA9-30E6C771C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A85496-907B-4D34-8126-3B1134275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39651-733D-4F42-BFB0-1172831A2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2654A-8757-4CA3-99E1-6CBB1C4C3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28539-E905-4044-B920-226062EE3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E6007-7BFE-446C-ACD2-C0A6BB8A1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13045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绿色养老的新机遇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绿色养老的市场机遇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绿色养老的创新模式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绿色养老的实践案例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绿色养老的挑战与对策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绿色发展理念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在全球绿色发展的大背景下，如何将绿色理念融入养老服务，提高老年人生活质量，成为新的探索方向。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随着全球人口老龄化的加剧，养老问题已成为各国政府和社会关注的焦点。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养老需求多样化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老年人对养老服务的需求日益多样化，包括医疗、康复、护理、精神慰藉等方面。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养老服务不完善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当前养老服务存在服务质量参差不齐、服务内容单一等问题，难以满足老年人的多样化需求。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养老环境不佳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部分养老机构存在环境拥挤、设施陈旧等问题，不利于老年人的身心健康。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养老资源紧张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随着老年人口的增加，养老资源供给不足的问题日益突出，如养老院床位紧张、医护人员短缺等。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绿色养老是指在养老服务中融入绿色、环保、健康等理念，为老年人提供舒适、安全、健康的养老环境和服务。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绿色养老的定义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绿色养老不仅有助于提高老年人的生活质量，还有利于推动养老产业的可持续发展，缓解社会养老压力。同时，绿色养老也是践行绿色发展理念、建设美丽中国的重要举措之一。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绿色养老的意义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绿色养老的概念与意义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绿色养老的市场机遇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老龄化加速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随着全球老龄化趋势的加速，养老服务市场需求不断增长，为绿色养老产业提供了广阔的市场空间。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健康养老观念普及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随着人们生活水平的提高和健康观念的普及，老年人对养老服务的品质和健康环境的要求越来越高，绿色养老符合这一市场需求。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不同老年群体有不同的养老需求，绿色养老产业可以提供个性化的服务，满足老年人的多样化需求。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老龄化趋势下的市场需求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绿色养老产业的发展前景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随着全球化的深入发展，绿色养老产业可以积极参与国际竞争与合作，拓展海外市场，提高国际竞争力。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国际化发展机遇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绿色养老产业可以与医疗、康复、旅游等相关产业进行融合创新，形成更加完善的产业链和服务体系，提高产业附加值。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产业融合创新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随着科技的不断进步，绿色养老产业可以借助互联网、物联网、大数据等技术手段，提高服务效率和质量，降低成本，实现可持续发展。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技术创新驱动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77" b="32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政府政策支持与推动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政策扶持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政府可以出台相关扶持政策，如财政补贴、税收优惠、土地供应等，支持绿色养老产业的发展。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标准规范制定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政府可以制定绿色养老产业的标准和规范，推动产业的健康有序发展。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社会力量参与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政府可以鼓励社会力量积极参与绿色养老产业的建设和运营，形成政府、市场、社会共同推动的发展格局。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绿色养老的创新模式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节能与环保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采用先进的节能技术和环保材料，降低建筑能耗和碳排放，提高室内空气质量，保障老年人身体健康。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无障碍设计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针对老年人的身体特点，进行无障碍设计，方便老年人居住和出行，提高生活质量。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绿色建筑理念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将绿色建筑理念融入养老建筑设计，提高建筑的环保性能和舒适度，为老年人提供更加健康、宜居的生活环境。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绿色建筑与养老结合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运用智能家居系统，实现室内环境自动调节、远程控制家电等功能，提高老年人居住便捷性和舒适度。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利用可穿戴设备、物联网等技术手段，实时监测老年人的身体状况，为个性化养老服务提供依据。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通过虚拟现实、增强现实等技术手段，提供丰富的互动娱乐内容，满足老年人的精神文化需求。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互动娱乐技术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智能化技术在绿色养老中的应用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https://d.book118.com/966213045134010041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2024-09-08T12:37:59.705</cp:lastPrinted>
  <dcterms:created xsi:type="dcterms:W3CDTF">2024-09-08T04:37:59Z</dcterms:created>
  <dcterms:modified xsi:type="dcterms:W3CDTF">2024-09-08T04:38:01Z</dcterms:modified>
</cp:coreProperties>
</file>