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C7F0-BFF9-4FB9-A283-8CE90ECE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42F46-A195-4415-8EA7-C577CF1F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49DD-C4C8-4D42-900E-5517CD4B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A4D22-FAAF-49EF-B17B-D8A5D049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0A845-760D-4B80-92DD-EBE75FE7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D9A65-B079-461B-AE79-79EEF820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BB8E5-BC9A-48F3-BFA1-322E5E19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CAAA8-3F7E-4247-91FF-50ED4D2A6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9F878-7543-48B8-BAE6-0FA11B35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2268B-659C-4831-9C26-DF1F15123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E965E-81B8-448F-9A9B-E1728BDA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401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项目里程碑与关键节点计划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资源分配与优先级排序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当前所在行业的发展趋势、市场规模、主要参与者等。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公司的历史、业务范围、市场地位等。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项目的提出原因、目的、与公司战略的关系等。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23" b="143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项目的具体目标，包括短期和长期目标。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项目对公司、行业、社会等方面的影响和价值。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项目完成后，如何衡量项目的成功。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关键节点定义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项目中的关键任务或决策点，对项目进展和结果具有重要影响。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里程碑与关键节点的关系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关键节点通常是里程碑的前提或必要条件，而里程碑则是关键节点完成后的标志性成果。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项目中的重要阶段性成果，标志着项目进展的重要时间点。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里程碑与关键节点定义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根据项目目标、范围和资源，识别出对项目成功至关重要的关键任务。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61" r="99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关键任务识别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列出所有与关键任务相关的活动，确保不遗漏任何重要环节。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活动清单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根据任务的紧急程度和重要性，对关键任务进行优先级排序。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任务优先级排序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识别关键任务与活动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明确项目过程中具有标志性意义的重要事件，如项目启动、阶段性成果验收、项目结束等。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里程碑事件定义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为每个里程碑事件设定具体的时间节点，确保项目按计划推进。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时间节点设定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在设定时间节点时，考虑到项目可能存在的风险和不确定性，保持一定的灵活性。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灵活性考虑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设定里程碑事件及时间节点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计划表格式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采用表格形式，列出所有里程碑事件、对应的时间节点、责任人和所需资源。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将每个里程碑事件下的任务进一步拆解为具体的可执行步骤，明确每项任务的起止时间、负责人和所需资源。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在项目实施过程中，密切关注里程碑计划的执行情况，根据实际情况进行必要的调整和优化。同时，定期评估项目进度与里程碑计划的符合程度，确保项目按计划顺利推进。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制定详细里程碑计划表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利用专家经验对项目各节点进行评估，确定关键节点。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基于项目流程分析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通过对项目流程的详细分析，识别出对项目进度、成本、质量等方面具有重要影响的关键环节。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历史数据对比法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参考历史项目数据，对比当前项目特点，识别出可能对项目产生重大影响的关键节点。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关键节点识别方法论述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对识别出的关键节点进行风险评估，包括风险等级、可能性和影响程度等方面。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根据风险评估结果，制定相应的应对措施，如风险规避、减轻、转移和接受等策略。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针对可能发生的重大风险事件，制定应急预案，确保项目在突发情况下能够迅速应对。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加强与项目干系人之间的沟通协调，确保关键节点的调整方案得到各方认可和支持。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通过定期收集和分析关键节点的进度数据，及时发现进度偏差。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根据进度监控结果，对关键节点的实施计划进行调整，确保项目整体进度不受影响。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实时监控与调整关键节点进度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资源分配与优先级排序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https://d.book118.com/966214014122010034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2024-09-03T18:16:34.270</cp:lastPrinted>
  <dcterms:created xsi:type="dcterms:W3CDTF">2024-09-03T10:16:34Z</dcterms:created>
  <dcterms:modified xsi:type="dcterms:W3CDTF">2024-09-03T10:16:36Z</dcterms:modified>
</cp:coreProperties>
</file>