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BBD0A-B3DE-4DB6-BDE8-B85D71688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43D10-A50F-4494-B2BE-4FBDD5ED2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51538-7033-49DE-83F7-B6B4DA504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7BAA4-F2CA-456C-A686-B885637FA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016C07-9943-4553-B1AA-3D86FDF30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340B8-99DA-47A0-85C7-1E01420E2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688A9-5C01-470C-AB1F-693927798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94437-8B90-4F74-B3EE-B5C9F7F8F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7B22B-E475-426F-A9A9-56065FE81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570F3-A38E-47B0-9DF4-6AC7CED6B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666B8-ED62-454E-85E6-C20D1F1A4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14050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提高顾问技能的管理咨询培训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顾问角色认知与定位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沟通技巧与影响力提升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创新思维与解决问题能力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客户关系管理与满意度提升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个人品牌塑造与职业发展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顾问角色认知与定位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65" r="309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32" r="333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作为顾问，首要职责是为客户提供专业、客观的建议和解决方案，帮助客户解决业务和管理上的问题。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顾问在项目中通常拥有一定的决策参与权，但最终的决策权在客户手中。因此，顾问需要明确自己的权力边界，避免越权行为。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权力有限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顾问职责与权力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通过展示专业知识和经验，以及诚实、透明的沟通方式，与客户建立信任关系。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39" r="43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积极倾听客户需求，理解客户的业务背景、挑战和目标，以便提供定制化的解决方案。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在项目执行过程中，保持与客户的密切沟通，及时反馈项目进展和成果，确保客户满意度。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549" b="15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行业趋势洞察与应对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通过参加行业会议、阅读行业报告等方式，了解所在行业的发展趋势和最新动态。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分析竞争态势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研究竞争对手的战略、产品和服务，以便为客户提供有针对性的建议和解决方案。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创新应对策略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根据行业趋势和竞争态势，积极探索新的业务模式、管理方法和技术手段，帮助客户在变革中保持领先地位。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管理咨询方法与工具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通过深入沟通、观察和调研，准确识别客户面临的核心问题和挑战。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运用因果分析、鱼骨图等工具，深入挖掘问题背后的根本原因。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评估问题对客户业务、组织和流程的影响程度，为后续解决方案提供依据。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问题诊断与分析技巧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确定需要收集的数据类型、来源和收集方法，如问卷调查、访谈、文献资料等。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对收集到的数据进行筛选、清洗和整理，确保数据的准确性和完整性。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运用统计分析、数据挖掘等方法，对收集到的数据进行深入分析，揭示问题本质和规律。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对设计的解决方案进行评估和预测，分析其可行性、有效性和潜在风险。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基于问题诊断和分析结果，设计针对性的解决方案，包括战略、组织、流程、制度等方面的优化和改进措施。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协助客户制定实施计划，明确实施步骤和时间表，并提供必要的培训和指导，确保解决方案的顺利实施。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24" r="167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沟通技巧与影响力提升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积极倾听他人的观点和意见，理解对方的需求和关注点，建立良好的沟通基础。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用简洁明了的语言表达自己的观点，避免使用模糊或晦涩的词汇，确保信息准确传达。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及时给予他人反馈，确认自己对他人的理解是否准确，促进双方的理解和信任。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反馈与确认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关注他人的情感和需求，通过共鸣和理解建立深厚的情感联系，增强自己的影响力。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提供解决方案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针对他人的问题和挑战，提供切实可行的解决方案和建议，展现自己的价值和能力。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通过专业知识和技能的展示，树立自己在领域内的专业形象，赢得他人的尊重和信任。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影响力塑造策略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https://d.book118.com/966214050010010050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2024-09-15T03:29:22.913</cp:lastPrinted>
  <dcterms:created xsi:type="dcterms:W3CDTF">2024-09-14T19:29:22Z</dcterms:created>
  <dcterms:modified xsi:type="dcterms:W3CDTF">2024-09-14T19:29:25Z</dcterms:modified>
</cp:coreProperties>
</file>