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239.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smtClean="0"/>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lstStyle>
            <a:lvl1pPr algn="r">
              <a:defRPr sz="1100"/>
            </a:lvl1pPr>
          </a:lstStyle>
          <a:p>
            <a:fld id="{A9A0EA98-5831-4853-B862-C702E6EB345C}" type="slidenum">
              <a:rPr lang="en-US"/>
              <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48" name="幻灯片图像占位符 1"/>
          <p:cNvSpPr>
            <a:spLocks noGrp="1" noRot="1" noChangeAspect="1"/>
          </p:cNvSpPr>
          <p:nvPr>
            <p:ph type="sldImg"/>
          </p:nvPr>
        </p:nvSpPr>
        <p:spPr/>
      </p:sp>
      <p:sp>
        <p:nvSpPr>
          <p:cNvPr id="1048650" name="备注占位符 2"/>
          <p:cNvSpPr>
            <a:spLocks noGrp="1"/>
          </p:cNvSpPr>
          <p:nvPr>
            <p:ph type="body" idx="1"/>
          </p:nvPr>
        </p:nvSpPr>
        <p:spPr/>
        <p:txBody>
          <a:bodyPr/>
          <a:lstStyle/>
          <a:p>
            <a:endParaRPr lang="zh-CN" altLang="en-US"/>
          </a:p>
        </p:txBody>
      </p:sp>
      <p:sp>
        <p:nvSpPr>
          <p:cNvPr id="1048652"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6.xml" /><Relationship Id="rId11" Type="http://schemas.openxmlformats.org/officeDocument/2006/relationships/tags" Target="../tags/tag7.xml" /><Relationship Id="rId12" Type="http://schemas.openxmlformats.org/officeDocument/2006/relationships/tags" Target="../tags/tag8.xml" /><Relationship Id="rId13" Type="http://schemas.openxmlformats.org/officeDocument/2006/relationships/image" Target="../media/image5.png" /><Relationship Id="rId14" Type="http://schemas.openxmlformats.org/officeDocument/2006/relationships/tags" Target="../tags/tag9.xml" /><Relationship Id="rId15"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tags" Target="../tags/tag5.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6.png" /><Relationship Id="rId10" Type="http://schemas.openxmlformats.org/officeDocument/2006/relationships/tags" Target="../tags/tag21.xml" /><Relationship Id="rId11" Type="http://schemas.openxmlformats.org/officeDocument/2006/relationships/image" Target="../media/image5.png" /><Relationship Id="rId12" Type="http://schemas.openxmlformats.org/officeDocument/2006/relationships/tags" Target="../tags/tag22.xml" /><Relationship Id="rId13" Type="http://schemas.openxmlformats.org/officeDocument/2006/relationships/image" Target="../media/image4.png" /><Relationship Id="rId14" Type="http://schemas.openxmlformats.org/officeDocument/2006/relationships/tags" Target="../tags/tag23.xml" /><Relationship Id="rId15"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image" Target="../media/image7.png" /><Relationship Id="rId4" Type="http://schemas.openxmlformats.org/officeDocument/2006/relationships/tags" Target="../tags/tag16.xml" /><Relationship Id="rId5" Type="http://schemas.openxmlformats.org/officeDocument/2006/relationships/image" Target="../media/image8.png"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tags" Target="../tags/tag2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9.png" /><Relationship Id="rId10" Type="http://schemas.openxmlformats.org/officeDocument/2006/relationships/tags" Target="../tags/tag29.xml" /><Relationship Id="rId11" Type="http://schemas.openxmlformats.org/officeDocument/2006/relationships/image" Target="../media/image5.png"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10.png" /><Relationship Id="rId4" Type="http://schemas.openxmlformats.org/officeDocument/2006/relationships/tags" Target="../tags/tag25.xml" /><Relationship Id="rId5" Type="http://schemas.openxmlformats.org/officeDocument/2006/relationships/image" Target="../media/image11.png"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image" Target="../media/image4.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2.png" /><Relationship Id="rId10" Type="http://schemas.openxmlformats.org/officeDocument/2006/relationships/image" Target="../media/image4.png" /><Relationship Id="rId11" Type="http://schemas.openxmlformats.org/officeDocument/2006/relationships/tags" Target="../tags/tag67.xml" /><Relationship Id="rId12" Type="http://schemas.openxmlformats.org/officeDocument/2006/relationships/image" Target="../media/image5.png" /><Relationship Id="rId13" Type="http://schemas.openxmlformats.org/officeDocument/2006/relationships/tags" Target="../tags/tag68.xml" /><Relationship Id="rId14" Type="http://schemas.openxmlformats.org/officeDocument/2006/relationships/slideMaster" Target="../slideMasters/slideMaster2.xml" /><Relationship Id="rId2" Type="http://schemas.openxmlformats.org/officeDocument/2006/relationships/tags" Target="../tags/tag61.xml" /><Relationship Id="rId3" Type="http://schemas.openxmlformats.org/officeDocument/2006/relationships/image" Target="../media/image13.png" /><Relationship Id="rId4" Type="http://schemas.openxmlformats.org/officeDocument/2006/relationships/tags" Target="../tags/tag62.xml" /><Relationship Id="rId5" Type="http://schemas.openxmlformats.org/officeDocument/2006/relationships/image" Target="../media/image14.pn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7E21BF-275D-4AC3-950B-BABA468F69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0CE3D8-9732-4396-814C-EE536F6FE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BD13A0-86AB-48AC-8EFC-4202AE2A8B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4112D6-575E-4D39-93AB-B236F90EDC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AFE593-D2EE-4B91-A609-976E2F36AB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E1465A-7E54-407C-81B9-3B80CDC9AE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1475FA-416F-4551-B885-AA7E10A7B6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BA8C1B-3BBD-4266-BA55-E00B5ADAC4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562CD5-288D-4DB6-9CC2-36E862327B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50F648-94C6-456C-912D-3C2032E29E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6A73DF-F2E1-4EA0-8164-7477FDEC61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9" name="@svg_varObj2"/>
          <p:cNvPicPr>
            <a:picLocks noChangeAspect="1"/>
          </p:cNvPicPr>
          <p:nvPr userDrawn="1">
            <p:custDataLst>
              <p:tags r:id="rId2"/>
            </p:custDataLst>
          </p:nvPr>
        </p:nvPicPr>
        <p:blipFill>
          <a:blip r:embed="rId1"/>
          <a:stretch>
            <a:fillRect/>
          </a:stretch>
        </p:blipFill>
        <p:spPr>
          <a:xfrm>
            <a:off x="0" y="1955083"/>
            <a:ext cx="11811000" cy="4912459"/>
          </a:xfrm>
          <a:prstGeom prst="rect">
            <a:avLst/>
          </a:prstGeom>
        </p:spPr>
      </p:pic>
      <p:pic>
        <p:nvPicPr>
          <p:cNvPr id="2097161" name="@svg_varObj1"/>
          <p:cNvPicPr>
            <a:picLocks noChangeAspect="1"/>
          </p:cNvPicPr>
          <p:nvPr userDrawn="1">
            <p:custDataLst>
              <p:tags r:id="rId4"/>
            </p:custDataLst>
          </p:nvPr>
        </p:nvPicPr>
        <p:blipFill>
          <a:blip r:embed="rId3"/>
          <a:stretch>
            <a:fillRect/>
          </a:stretch>
        </p:blipFill>
        <p:spPr>
          <a:xfrm>
            <a:off x="0" y="1955083"/>
            <a:ext cx="11811000" cy="4912459"/>
          </a:xfrm>
          <a:prstGeom prst="rect">
            <a:avLst/>
          </a:prstGeom>
        </p:spPr>
      </p:pic>
      <p:pic>
        <p:nvPicPr>
          <p:cNvPr id="2097163" name="@png_pic"/>
          <p:cNvPicPr>
            <a:picLocks noChangeAspect="1"/>
          </p:cNvPicPr>
          <p:nvPr userDrawn="1">
            <p:custDataLst>
              <p:tags r:id="rId6"/>
            </p:custDataLst>
          </p:nvPr>
        </p:nvPicPr>
        <p:blipFill>
          <a:blip r:embed="rId5"/>
          <a:stretch>
            <a:fillRect/>
          </a:stretch>
        </p:blipFill>
        <p:spPr>
          <a:xfrm>
            <a:off x="0" y="1964639"/>
            <a:ext cx="11811000" cy="4912459"/>
          </a:xfrm>
          <a:prstGeom prst="rect">
            <a:avLst/>
          </a:prstGeom>
        </p:spPr>
      </p:pic>
      <p:pic>
        <p:nvPicPr>
          <p:cNvPr id="2097165" name="@svg_logo"/>
          <p:cNvPicPr>
            <a:picLocks noChangeAspect="1"/>
          </p:cNvPicPr>
          <p:nvPr userDrawn="1">
            <p:custDataLst>
              <p:tags r:id="rId8"/>
            </p:custDataLst>
          </p:nvPr>
        </p:nvPicPr>
        <p:blipFill>
          <a:blip r:embed="rId7"/>
          <a:stretch>
            <a:fillRect/>
          </a:stretch>
        </p:blipFill>
        <p:spPr>
          <a:xfrm>
            <a:off x="10829426" y="528590"/>
            <a:ext cx="509134" cy="128430"/>
          </a:xfrm>
          <a:prstGeom prst="rect">
            <a:avLst/>
          </a:prstGeom>
        </p:spPr>
      </p:pic>
      <p:sp>
        <p:nvSpPr>
          <p:cNvPr id="1048668" name="标题 1"/>
          <p:cNvSpPr>
            <a:spLocks noGrp="1"/>
          </p:cNvSpPr>
          <p:nvPr userDrawn="1">
            <p:ph type="ctrTitle" hasCustomPrompt="1"/>
            <p:custDataLst>
              <p:tags r:id="rId9"/>
            </p:custDataLst>
          </p:nvPr>
        </p:nvSpPr>
        <p:spPr>
          <a:xfrm>
            <a:off x="5322498" y="1619884"/>
            <a:ext cx="6031302" cy="2274266"/>
          </a:xfrm>
        </p:spPr>
        <p:txBody>
          <a:bodyPr anchor="b">
            <a:normAutofit/>
          </a:bodyPr>
          <a:lstStyle>
            <a:lvl1pPr algn="r">
              <a:lnSpc>
                <a:spcPct val="100000"/>
              </a:lnSpc>
              <a:defRPr sz="5400"/>
            </a:lvl1pPr>
          </a:lstStyle>
          <a:p>
            <a:r>
              <a:rPr lang="zh-CN" altLang="en-US"/>
              <a:t>单击此处编辑母</a:t>
            </a:r>
            <a:br>
              <a:rPr lang="en-US" altLang="zh-CN"/>
            </a:br>
            <a:r>
              <a:rPr lang="zh-CN" altLang="en-US"/>
              <a:t>版标题样式</a:t>
            </a:r>
            <a:endParaRPr lang="zh-CN" altLang="en-US"/>
          </a:p>
        </p:txBody>
      </p:sp>
      <p:sp>
        <p:nvSpPr>
          <p:cNvPr id="1048670" name="副标题 2"/>
          <p:cNvSpPr>
            <a:spLocks noGrp="1"/>
          </p:cNvSpPr>
          <p:nvPr userDrawn="1">
            <p:ph type="subTitle" idx="1"/>
            <p:custDataLst>
              <p:tags r:id="rId10"/>
            </p:custDataLst>
          </p:nvPr>
        </p:nvSpPr>
        <p:spPr>
          <a:xfrm>
            <a:off x="7090912" y="4038150"/>
            <a:ext cx="4262887" cy="972000"/>
          </a:xfrm>
        </p:spPr>
        <p:txBody>
          <a:bodyPr>
            <a:normAutofit/>
          </a:bodyPr>
          <a:lstStyle>
            <a:lvl1pPr marL="0" indent="0" algn="r">
              <a:lnSpc>
                <a:spcPct val="100000"/>
              </a:lnSpc>
              <a:buNone/>
              <a:defRPr sz="16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2" name="公司名占位符 6"/>
          <p:cNvSpPr>
            <a:spLocks noGrp="1"/>
          </p:cNvSpPr>
          <p:nvPr userDrawn="1">
            <p:ph type="body" sz="quarter" idx="13" hasCustomPrompt="1"/>
            <p:custDataLst>
              <p:tags r:id="rId11"/>
            </p:custDataLst>
          </p:nvPr>
        </p:nvSpPr>
        <p:spPr>
          <a:xfrm>
            <a:off x="857250" y="366417"/>
            <a:ext cx="9328150" cy="504000"/>
          </a:xfrm>
        </p:spPr>
        <p:txBody>
          <a:bodyPr anchor="ctr">
            <a:normAutofit/>
          </a:bodyPr>
          <a:lstStyle>
            <a:lvl1pPr marL="0" indent="0">
              <a:lnSpc>
                <a:spcPct val="100000"/>
              </a:lnSpc>
              <a:buNone/>
              <a:defRPr sz="1200">
                <a:solidFill>
                  <a:schemeClr val="tx1">
                    <a:lumMod val="85000"/>
                    <a:lumOff val="15000"/>
                  </a:schemeClr>
                </a:solidFill>
              </a:defRPr>
            </a:lvl1pPr>
          </a:lstStyle>
          <a:p>
            <a:pPr lvl="0"/>
            <a:r>
              <a:rPr lang="zh-CN" altLang="en-US"/>
              <a:t>公司名占位符</a:t>
            </a:r>
            <a:endParaRPr lang="zh-CN" altLang="en-US"/>
          </a:p>
        </p:txBody>
      </p:sp>
      <p:sp>
        <p:nvSpPr>
          <p:cNvPr id="1048674" name="署名占位符 10"/>
          <p:cNvSpPr>
            <a:spLocks noGrp="1"/>
          </p:cNvSpPr>
          <p:nvPr userDrawn="1">
            <p:ph type="body" sz="quarter" idx="17" hasCustomPrompt="1"/>
            <p:custDataLst>
              <p:tags r:id="rId12"/>
            </p:custDataLst>
          </p:nvPr>
        </p:nvSpPr>
        <p:spPr>
          <a:xfrm>
            <a:off x="8610600" y="5182846"/>
            <a:ext cx="2743200" cy="50400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67" name="@svg_line"/>
          <p:cNvPicPr preferRelativeResize="0"/>
          <p:nvPr userDrawn="1">
            <p:custDataLst>
              <p:tags r:id="rId14"/>
            </p:custDataLst>
          </p:nvPr>
        </p:nvPicPr>
        <p:blipFill>
          <a:blip r:embed="rId13"/>
          <a:stretch>
            <a:fillRect/>
          </a:stretch>
        </p:blipFill>
        <p:spPr>
          <a:xfrm>
            <a:off x="822961" y="849815"/>
            <a:ext cx="10584000" cy="18000"/>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35" name=""/>
        <p:cNvGrpSpPr/>
        <p:nvPr/>
      </p:nvGrpSpPr>
      <p:grpSpPr>
        <a:xfrm>
          <a:off x="0" y="0"/>
          <a:ext cx="0" cy="0"/>
        </a:xfrm>
      </p:grpSpPr>
      <p:sp>
        <p:nvSpPr>
          <p:cNvPr id="104867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2" name="页脚占位符 4"/>
          <p:cNvSpPr>
            <a:spLocks noGrp="1"/>
          </p:cNvSpPr>
          <p:nvPr>
            <p:ph type="ftr" sz="quarter" idx="11"/>
            <p:custDataLst>
              <p:tags r:id="rId4"/>
            </p:custDataLst>
          </p:nvPr>
        </p:nvSpPr>
        <p:spPr/>
        <p:txBody>
          <a:bodyPr/>
          <a:lstStyle/>
          <a:p>
            <a:endParaRPr lang="zh-CN" altLang="en-US"/>
          </a:p>
        </p:txBody>
      </p:sp>
      <p:sp>
        <p:nvSpPr>
          <p:cNvPr id="104868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9" name="@svg_varObj2"/>
          <p:cNvPicPr>
            <a:picLocks noChangeAspect="1"/>
          </p:cNvPicPr>
          <p:nvPr userDrawn="1">
            <p:custDataLst>
              <p:tags r:id="rId2"/>
            </p:custDataLst>
          </p:nvPr>
        </p:nvPicPr>
        <p:blipFill>
          <a:blip r:embed="rId1"/>
          <a:stretch>
            <a:fillRect/>
          </a:stretch>
        </p:blipFill>
        <p:spPr>
          <a:xfrm>
            <a:off x="0" y="2785669"/>
            <a:ext cx="8057133" cy="4068130"/>
          </a:xfrm>
          <a:prstGeom prst="rect">
            <a:avLst/>
          </a:prstGeom>
        </p:spPr>
      </p:pic>
      <p:pic>
        <p:nvPicPr>
          <p:cNvPr id="2097171" name="@svg_varObj1"/>
          <p:cNvPicPr>
            <a:picLocks noChangeAspect="1"/>
          </p:cNvPicPr>
          <p:nvPr userDrawn="1">
            <p:custDataLst>
              <p:tags r:id="rId4"/>
            </p:custDataLst>
          </p:nvPr>
        </p:nvPicPr>
        <p:blipFill>
          <a:blip r:embed="rId3"/>
          <a:stretch>
            <a:fillRect/>
          </a:stretch>
        </p:blipFill>
        <p:spPr>
          <a:xfrm>
            <a:off x="0" y="2785669"/>
            <a:ext cx="8057133" cy="4068130"/>
          </a:xfrm>
          <a:prstGeom prst="rect">
            <a:avLst/>
          </a:prstGeom>
        </p:spPr>
      </p:pic>
      <p:pic>
        <p:nvPicPr>
          <p:cNvPr id="2097173" name="@png_pic"/>
          <p:cNvPicPr>
            <a:picLocks noChangeAspect="1"/>
          </p:cNvPicPr>
          <p:nvPr userDrawn="1">
            <p:custDataLst>
              <p:tags r:id="rId6"/>
            </p:custDataLst>
          </p:nvPr>
        </p:nvPicPr>
        <p:blipFill>
          <a:blip r:embed="rId5"/>
          <a:stretch>
            <a:fillRect/>
          </a:stretch>
        </p:blipFill>
        <p:spPr>
          <a:xfrm>
            <a:off x="0" y="2785669"/>
            <a:ext cx="8057133" cy="4068130"/>
          </a:xfrm>
          <a:prstGeom prst="rect">
            <a:avLst/>
          </a:prstGeom>
        </p:spPr>
      </p:pic>
      <p:sp>
        <p:nvSpPr>
          <p:cNvPr id="1048686" name="标题 1"/>
          <p:cNvSpPr>
            <a:spLocks noGrp="1"/>
          </p:cNvSpPr>
          <p:nvPr>
            <p:ph type="title" hasCustomPrompt="1"/>
            <p:custDataLst>
              <p:tags r:id="rId7"/>
            </p:custDataLst>
          </p:nvPr>
        </p:nvSpPr>
        <p:spPr>
          <a:xfrm>
            <a:off x="1754188" y="1009199"/>
            <a:ext cx="2880000" cy="2568390"/>
          </a:xfrm>
        </p:spPr>
        <p:txBody>
          <a:bodyPr anchor="ctr">
            <a:normAutofit/>
          </a:bodyPr>
          <a:lstStyle>
            <a:lvl1pPr>
              <a:defRPr sz="4400"/>
            </a:lvl1pPr>
          </a:lstStyle>
          <a:p>
            <a:r>
              <a:rPr lang="zh-CN" altLang="en-US"/>
              <a:t>标题</a:t>
            </a:r>
            <a:endParaRPr lang="zh-CN" altLang="en-US"/>
          </a:p>
        </p:txBody>
      </p:sp>
      <p:sp>
        <p:nvSpPr>
          <p:cNvPr id="1048688" name="日期占位符 3"/>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9"/>
            </p:custDataLst>
          </p:nvPr>
        </p:nvSpPr>
        <p:spPr/>
        <p:txBody>
          <a:bodyPr/>
          <a:lstStyle/>
          <a:p>
            <a:endParaRPr lang="zh-CN" altLang="en-US"/>
          </a:p>
        </p:txBody>
      </p:sp>
      <p:sp>
        <p:nvSpPr>
          <p:cNvPr id="1048692" name="灯片编号占位符 5"/>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pic>
        <p:nvPicPr>
          <p:cNvPr id="2097175"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pic>
        <p:nvPicPr>
          <p:cNvPr id="2097177" name="@svg_logo"/>
          <p:cNvPicPr>
            <a:picLocks noChangeAspect="1"/>
          </p:cNvPicPr>
          <p:nvPr userDrawn="1">
            <p:custDataLst>
              <p:tags r:id="rId14"/>
            </p:custDataLst>
          </p:nvPr>
        </p:nvPicPr>
        <p:blipFill>
          <a:blip r:embed="rId13"/>
          <a:stretch>
            <a:fillRect/>
          </a:stretch>
        </p:blipFill>
        <p:spPr>
          <a:xfrm>
            <a:off x="10829426" y="528590"/>
            <a:ext cx="509134" cy="12843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79" name="@svg_varObj2"/>
          <p:cNvPicPr>
            <a:picLocks noChangeAspect="1"/>
          </p:cNvPicPr>
          <p:nvPr userDrawn="1">
            <p:custDataLst>
              <p:tags r:id="rId2"/>
            </p:custDataLst>
          </p:nvPr>
        </p:nvPicPr>
        <p:blipFill>
          <a:blip r:embed="rId1"/>
          <a:stretch>
            <a:fillRect/>
          </a:stretch>
        </p:blipFill>
        <p:spPr>
          <a:xfrm>
            <a:off x="0" y="1088390"/>
            <a:ext cx="12192000" cy="5794375"/>
          </a:xfrm>
          <a:prstGeom prst="rect">
            <a:avLst/>
          </a:prstGeom>
        </p:spPr>
      </p:pic>
      <p:pic>
        <p:nvPicPr>
          <p:cNvPr id="2097181" name="@svg_varObj1"/>
          <p:cNvPicPr>
            <a:picLocks noChangeAspect="1"/>
          </p:cNvPicPr>
          <p:nvPr userDrawn="1">
            <p:custDataLst>
              <p:tags r:id="rId4"/>
            </p:custDataLst>
          </p:nvPr>
        </p:nvPicPr>
        <p:blipFill>
          <a:blip r:embed="rId3"/>
          <a:stretch>
            <a:fillRect/>
          </a:stretch>
        </p:blipFill>
        <p:spPr>
          <a:xfrm>
            <a:off x="0" y="1088390"/>
            <a:ext cx="12192000" cy="5794375"/>
          </a:xfrm>
          <a:prstGeom prst="rect">
            <a:avLst/>
          </a:prstGeom>
        </p:spPr>
      </p:pic>
      <p:pic>
        <p:nvPicPr>
          <p:cNvPr id="2097183" name="@png_pic"/>
          <p:cNvPicPr>
            <a:picLocks noChangeAspect="1"/>
          </p:cNvPicPr>
          <p:nvPr userDrawn="1">
            <p:custDataLst>
              <p:tags r:id="rId6"/>
            </p:custDataLst>
          </p:nvPr>
        </p:nvPicPr>
        <p:blipFill>
          <a:blip r:embed="rId5"/>
          <a:stretch>
            <a:fillRect/>
          </a:stretch>
        </p:blipFill>
        <p:spPr>
          <a:xfrm>
            <a:off x="0" y="1098550"/>
            <a:ext cx="12192000" cy="5794375"/>
          </a:xfrm>
          <a:prstGeom prst="rect">
            <a:avLst/>
          </a:prstGeom>
        </p:spPr>
      </p:pic>
      <p:sp>
        <p:nvSpPr>
          <p:cNvPr id="1048694" name="标题 1"/>
          <p:cNvSpPr>
            <a:spLocks noGrp="1"/>
          </p:cNvSpPr>
          <p:nvPr>
            <p:ph type="title" hasCustomPrompt="1"/>
            <p:custDataLst>
              <p:tags r:id="rId7"/>
            </p:custDataLst>
          </p:nvPr>
        </p:nvSpPr>
        <p:spPr>
          <a:xfrm>
            <a:off x="825361" y="3133103"/>
            <a:ext cx="6367550" cy="1743697"/>
          </a:xfrm>
        </p:spPr>
        <p:txBody>
          <a:bodyPr anchor="t">
            <a:normAutofit/>
          </a:bodyPr>
          <a:lstStyle>
            <a:lvl1pPr algn="l">
              <a:defRPr sz="3200" b="0">
                <a:solidFill>
                  <a:schemeClr val="tx1"/>
                </a:solidFill>
              </a:defRPr>
            </a:lvl1pPr>
          </a:lstStyle>
          <a:p>
            <a:r>
              <a:rPr lang="zh-CN" altLang="en-US"/>
              <a:t>单击编辑母版标题</a:t>
            </a:r>
            <a:endParaRPr lang="zh-CN" altLang="en-US"/>
          </a:p>
        </p:txBody>
      </p:sp>
      <p:sp>
        <p:nvSpPr>
          <p:cNvPr id="1048696" name="节编号 3"/>
          <p:cNvSpPr>
            <a:spLocks noGrp="1"/>
          </p:cNvSpPr>
          <p:nvPr>
            <p:ph type="body" sz="quarter" idx="13" hasCustomPrompt="1"/>
            <p:custDataLst>
              <p:tags r:id="rId8"/>
            </p:custDataLst>
          </p:nvPr>
        </p:nvSpPr>
        <p:spPr>
          <a:xfrm>
            <a:off x="822961" y="1781404"/>
            <a:ext cx="6367550" cy="1224000"/>
          </a:xfrm>
        </p:spPr>
        <p:txBody>
          <a:bodyPr anchor="ctr">
            <a:noAutofit/>
          </a:bodyPr>
          <a:lstStyle>
            <a:lvl1pPr marL="0" indent="0" algn="l">
              <a:buNone/>
              <a:defRPr sz="8000" b="1">
                <a:solidFill>
                  <a:schemeClr val="tx1">
                    <a:lumMod val="65000"/>
                    <a:lumOff val="35000"/>
                  </a:schemeClr>
                </a:solidFill>
              </a:defRPr>
            </a:lvl1pPr>
          </a:lstStyle>
          <a:p>
            <a:pPr lvl="0"/>
            <a:r>
              <a:rPr lang="zh-CN" altLang="en-US"/>
              <a:t>节编号</a:t>
            </a:r>
            <a:endParaRPr lang="zh-CN" altLang="en-US"/>
          </a:p>
        </p:txBody>
      </p:sp>
      <p:pic>
        <p:nvPicPr>
          <p:cNvPr id="2097185" name="@svg_logo"/>
          <p:cNvPicPr>
            <a:picLocks noChangeAspect="1"/>
          </p:cNvPicPr>
          <p:nvPr userDrawn="1">
            <p:custDataLst>
              <p:tags r:id="rId10"/>
            </p:custDataLst>
          </p:nvPr>
        </p:nvPicPr>
        <p:blipFill>
          <a:blip r:embed="rId9"/>
          <a:stretch>
            <a:fillRect/>
          </a:stretch>
        </p:blipFill>
        <p:spPr>
          <a:xfrm>
            <a:off x="10829426" y="500455"/>
            <a:ext cx="509134" cy="128430"/>
          </a:xfrm>
          <a:prstGeom prst="rect">
            <a:avLst/>
          </a:prstGeom>
        </p:spPr>
      </p:pic>
      <p:pic>
        <p:nvPicPr>
          <p:cNvPr id="2097187"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69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0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5"/>
          <p:cNvSpPr>
            <a:spLocks noGrp="1"/>
          </p:cNvSpPr>
          <p:nvPr>
            <p:ph type="ftr" sz="quarter" idx="11"/>
            <p:custDataLst>
              <p:tags r:id="rId5"/>
            </p:custDataLst>
          </p:nvPr>
        </p:nvSpPr>
        <p:spPr/>
        <p:txBody>
          <a:bodyPr/>
          <a:lstStyle/>
          <a:p>
            <a:endParaRPr lang="zh-CN" altLang="en-US"/>
          </a:p>
        </p:txBody>
      </p:sp>
      <p:sp>
        <p:nvSpPr>
          <p:cNvPr id="104870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1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7"/>
            </p:custDataLst>
          </p:nvPr>
        </p:nvSpPr>
        <p:spPr/>
        <p:txBody>
          <a:bodyPr/>
          <a:lstStyle/>
          <a:p>
            <a:endParaRPr lang="zh-CN" altLang="en-US"/>
          </a:p>
        </p:txBody>
      </p:sp>
      <p:sp>
        <p:nvSpPr>
          <p:cNvPr id="104872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2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0" name="页脚占位符 3"/>
          <p:cNvSpPr>
            <a:spLocks noGrp="1"/>
          </p:cNvSpPr>
          <p:nvPr>
            <p:ph type="ftr" sz="quarter" idx="11"/>
            <p:custDataLst>
              <p:tags r:id="rId3"/>
            </p:custDataLst>
          </p:nvPr>
        </p:nvSpPr>
        <p:spPr/>
        <p:txBody>
          <a:bodyPr/>
          <a:lstStyle/>
          <a:p>
            <a:endParaRPr lang="zh-CN" altLang="en-US"/>
          </a:p>
        </p:txBody>
      </p:sp>
      <p:sp>
        <p:nvSpPr>
          <p:cNvPr id="104873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3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页脚占位符 2"/>
          <p:cNvSpPr>
            <a:spLocks noGrp="1"/>
          </p:cNvSpPr>
          <p:nvPr>
            <p:ph type="ftr" sz="quarter" idx="11"/>
            <p:custDataLst>
              <p:tags r:id="rId2"/>
            </p:custDataLst>
          </p:nvPr>
        </p:nvSpPr>
        <p:spPr/>
        <p:txBody>
          <a:bodyPr/>
          <a:lstStyle/>
          <a:p>
            <a:endParaRPr lang="zh-CN" altLang="en-US"/>
          </a:p>
        </p:txBody>
      </p:sp>
      <p:sp>
        <p:nvSpPr>
          <p:cNvPr id="104873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0" name="内容占位符 1"/>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44" name="页脚占位符 3"/>
          <p:cNvSpPr>
            <a:spLocks noGrp="1"/>
          </p:cNvSpPr>
          <p:nvPr>
            <p:ph type="ftr" sz="quarter" idx="11"/>
            <p:custDataLst>
              <p:tags r:id="rId3"/>
            </p:custDataLst>
          </p:nvPr>
        </p:nvSpPr>
        <p:spPr/>
        <p:txBody>
          <a:bodyPr/>
          <a:lstStyle/>
          <a:p>
            <a:endParaRPr lang="zh-CN" altLang="en-US"/>
          </a:p>
        </p:txBody>
      </p:sp>
      <p:sp>
        <p:nvSpPr>
          <p:cNvPr id="104874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48"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50"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54" name="页脚占位符 4"/>
          <p:cNvSpPr>
            <a:spLocks noGrp="1"/>
          </p:cNvSpPr>
          <p:nvPr>
            <p:ph type="ftr" sz="quarter" idx="11"/>
            <p:custDataLst>
              <p:tags r:id="rId4"/>
            </p:custDataLst>
          </p:nvPr>
        </p:nvSpPr>
        <p:spPr/>
        <p:txBody>
          <a:bodyPr/>
          <a:lstStyle/>
          <a:p>
            <a:endParaRPr lang="zh-CN" altLang="en-US"/>
          </a:p>
        </p:txBody>
      </p:sp>
      <p:sp>
        <p:nvSpPr>
          <p:cNvPr id="104875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89" name="@svg_varObj2"/>
          <p:cNvPicPr>
            <a:picLocks noChangeAspect="1"/>
          </p:cNvPicPr>
          <p:nvPr userDrawn="1">
            <p:custDataLst>
              <p:tags r:id="rId2"/>
            </p:custDataLst>
          </p:nvPr>
        </p:nvPicPr>
        <p:blipFill>
          <a:blip r:embed="rId1"/>
          <a:stretch>
            <a:fillRect/>
          </a:stretch>
        </p:blipFill>
        <p:spPr>
          <a:xfrm>
            <a:off x="0" y="1914943"/>
            <a:ext cx="12192000" cy="4973715"/>
          </a:xfrm>
          <a:prstGeom prst="rect">
            <a:avLst/>
          </a:prstGeom>
        </p:spPr>
      </p:pic>
      <p:pic>
        <p:nvPicPr>
          <p:cNvPr id="2097191" name="@svg_varObj1"/>
          <p:cNvPicPr>
            <a:picLocks noChangeAspect="1"/>
          </p:cNvPicPr>
          <p:nvPr userDrawn="1">
            <p:custDataLst>
              <p:tags r:id="rId4"/>
            </p:custDataLst>
          </p:nvPr>
        </p:nvPicPr>
        <p:blipFill>
          <a:blip r:embed="rId3"/>
          <a:stretch>
            <a:fillRect/>
          </a:stretch>
        </p:blipFill>
        <p:spPr>
          <a:xfrm>
            <a:off x="0" y="1914943"/>
            <a:ext cx="12192000" cy="4973715"/>
          </a:xfrm>
          <a:prstGeom prst="rect">
            <a:avLst/>
          </a:prstGeom>
        </p:spPr>
      </p:pic>
      <p:pic>
        <p:nvPicPr>
          <p:cNvPr id="2097193" name="@png_pic"/>
          <p:cNvPicPr>
            <a:picLocks noChangeAspect="1"/>
          </p:cNvPicPr>
          <p:nvPr userDrawn="1">
            <p:custDataLst>
              <p:tags r:id="rId6"/>
            </p:custDataLst>
          </p:nvPr>
        </p:nvPicPr>
        <p:blipFill>
          <a:blip r:embed="rId5"/>
          <a:stretch>
            <a:fillRect/>
          </a:stretch>
        </p:blipFill>
        <p:spPr>
          <a:xfrm>
            <a:off x="0" y="1914943"/>
            <a:ext cx="12192000" cy="4973715"/>
          </a:xfrm>
          <a:prstGeom prst="rect">
            <a:avLst/>
          </a:prstGeom>
        </p:spPr>
      </p:pic>
      <p:sp>
        <p:nvSpPr>
          <p:cNvPr id="1048758" name="标题 1"/>
          <p:cNvSpPr>
            <a:spLocks noGrp="1"/>
          </p:cNvSpPr>
          <p:nvPr userDrawn="1">
            <p:ph type="ctrTitle"/>
            <p:custDataLst>
              <p:tags r:id="rId7"/>
            </p:custDataLst>
          </p:nvPr>
        </p:nvSpPr>
        <p:spPr>
          <a:xfrm>
            <a:off x="4748980" y="1772761"/>
            <a:ext cx="6604219" cy="1800000"/>
          </a:xfrm>
        </p:spPr>
        <p:txBody>
          <a:bodyPr anchor="b"/>
          <a:lstStyle>
            <a:lvl1pPr algn="r">
              <a:lnSpc>
                <a:spcPct val="100000"/>
              </a:lnSpc>
              <a:defRPr sz="6000"/>
            </a:lvl1pPr>
          </a:lstStyle>
          <a:p>
            <a:r>
              <a:rPr lang="zh-CN" altLang="en-US"/>
              <a:t>单击此处编辑母版标题样式</a:t>
            </a:r>
            <a:endParaRPr lang="zh-CN" altLang="en-US"/>
          </a:p>
        </p:txBody>
      </p:sp>
      <p:sp>
        <p:nvSpPr>
          <p:cNvPr id="1048760" name="公司名占位符 6"/>
          <p:cNvSpPr>
            <a:spLocks noGrp="1"/>
          </p:cNvSpPr>
          <p:nvPr userDrawn="1">
            <p:ph type="body" sz="quarter" idx="13" hasCustomPrompt="1"/>
            <p:custDataLst>
              <p:tags r:id="rId8"/>
            </p:custDataLst>
          </p:nvPr>
        </p:nvSpPr>
        <p:spPr>
          <a:xfrm>
            <a:off x="838799" y="356515"/>
            <a:ext cx="9740301" cy="504000"/>
          </a:xfrm>
        </p:spPr>
        <p:txBody>
          <a:bodyPr vert="horz" lIns="0" tIns="0" rIns="0" bIns="0" rtlCol="0" anchor="ctr">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200" b="0" i="0" u="none" strike="noStrike" kern="1200" cap="none" spc="0" normalizeH="0" baseline="0" noProof="1">
                <a:solidFill>
                  <a:schemeClr val="tx1">
                    <a:lumMod val="85000"/>
                    <a:lumOff val="15000"/>
                  </a:schemeClr>
                </a:solidFill>
                <a:latin typeface="+mn-lt"/>
                <a:ea typeface="+mn-ea"/>
                <a:cs typeface="+mn-cs"/>
              </a:defRPr>
            </a:lvl1pPr>
          </a:lstStyle>
          <a:p>
            <a:pPr lvl="0"/>
            <a:r>
              <a:rPr>
                <a:sym typeface="+mn-ea"/>
              </a:rPr>
              <a:t>公司名占位符</a:t>
            </a:r>
            <a:endParaRPr>
              <a:sym typeface="+mn-ea"/>
            </a:endParaRPr>
          </a:p>
        </p:txBody>
      </p:sp>
      <p:sp>
        <p:nvSpPr>
          <p:cNvPr id="1048762" name="署名占位符 10"/>
          <p:cNvSpPr>
            <a:spLocks noGrp="1"/>
          </p:cNvSpPr>
          <p:nvPr userDrawn="1">
            <p:ph type="body" sz="quarter" idx="17" hasCustomPrompt="1"/>
            <p:custDataLst>
              <p:tags r:id="rId9"/>
            </p:custDataLst>
          </p:nvPr>
        </p:nvSpPr>
        <p:spPr>
          <a:xfrm>
            <a:off x="4749165" y="3572510"/>
            <a:ext cx="6604635" cy="50419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95" name="@svg_logo"/>
          <p:cNvPicPr>
            <a:picLocks noChangeAspect="1"/>
          </p:cNvPicPr>
          <p:nvPr userDrawn="1">
            <p:custDataLst>
              <p:tags r:id="rId11"/>
            </p:custDataLst>
          </p:nvPr>
        </p:nvPicPr>
        <p:blipFill>
          <a:blip r:embed="rId10"/>
          <a:stretch>
            <a:fillRect/>
          </a:stretch>
        </p:blipFill>
        <p:spPr>
          <a:xfrm>
            <a:off x="10829426" y="528590"/>
            <a:ext cx="509134" cy="128430"/>
          </a:xfrm>
          <a:prstGeom prst="rect">
            <a:avLst/>
          </a:prstGeom>
        </p:spPr>
      </p:pic>
      <p:pic>
        <p:nvPicPr>
          <p:cNvPr id="2097197" name="@svg_line"/>
          <p:cNvPicPr preferRelativeResize="0"/>
          <p:nvPr userDrawn="1">
            <p:custDataLst>
              <p:tags r:id="rId13"/>
            </p:custDataLst>
          </p:nvPr>
        </p:nvPicPr>
        <p:blipFill>
          <a:blip r:embed="rId12"/>
          <a:stretch>
            <a:fillRect/>
          </a:stretch>
        </p:blipFill>
        <p:spPr>
          <a:xfrm>
            <a:off x="822961" y="849815"/>
            <a:ext cx="10584000" cy="18000"/>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5.png" /><Relationship Id="rId13" Type="http://schemas.openxmlformats.org/officeDocument/2006/relationships/tags" Target="../tags/tag69.xml" /><Relationship Id="rId14" Type="http://schemas.openxmlformats.org/officeDocument/2006/relationships/image" Target="../media/image16.png" /><Relationship Id="rId15" Type="http://schemas.openxmlformats.org/officeDocument/2006/relationships/tags" Target="../tags/tag70.xml" /><Relationship Id="rId16" Type="http://schemas.openxmlformats.org/officeDocument/2006/relationships/image" Target="../media/image17.png" /><Relationship Id="rId17" Type="http://schemas.openxmlformats.org/officeDocument/2006/relationships/tags" Target="../tags/tag71.xml" /><Relationship Id="rId18" Type="http://schemas.openxmlformats.org/officeDocument/2006/relationships/tags" Target="../tags/tag72.xml" /><Relationship Id="rId19" Type="http://schemas.openxmlformats.org/officeDocument/2006/relationships/tags" Target="../tags/tag73.xml" /><Relationship Id="rId2" Type="http://schemas.openxmlformats.org/officeDocument/2006/relationships/slideLayout" Target="../slideLayouts/slideLayout13.xml" /><Relationship Id="rId20" Type="http://schemas.openxmlformats.org/officeDocument/2006/relationships/tags" Target="../tags/tag74.xml" /><Relationship Id="rId21" Type="http://schemas.openxmlformats.org/officeDocument/2006/relationships/tags" Target="../tags/tag75.xml" /><Relationship Id="rId22" Type="http://schemas.openxmlformats.org/officeDocument/2006/relationships/tags" Target="../tags/tag76.xml" /><Relationship Id="rId23" Type="http://schemas.openxmlformats.org/officeDocument/2006/relationships/tags" Target="../tags/tag77.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svg_varObj"/>
          <p:cNvPicPr>
            <a:picLocks noChangeAspect="1"/>
          </p:cNvPicPr>
          <p:nvPr userDrawn="1">
            <p:custDataLst>
              <p:tags r:id="rId13"/>
            </p:custDataLst>
          </p:nvPr>
        </p:nvPicPr>
        <p:blipFill>
          <a:blip r:embed="rId12"/>
          <a:stretch>
            <a:fillRect/>
          </a:stretch>
        </p:blipFill>
        <p:spPr>
          <a:xfrm>
            <a:off x="5130800" y="3651250"/>
            <a:ext cx="7042785" cy="3206750"/>
          </a:xfrm>
          <a:prstGeom prst="rect">
            <a:avLst/>
          </a:prstGeom>
        </p:spPr>
      </p:pic>
      <p:pic>
        <p:nvPicPr>
          <p:cNvPr id="2097155" name="@svg_varObj"/>
          <p:cNvPicPr>
            <a:picLocks noChangeAspect="1"/>
          </p:cNvPicPr>
          <p:nvPr userDrawn="1">
            <p:custDataLst>
              <p:tags r:id="rId15"/>
            </p:custDataLst>
          </p:nvPr>
        </p:nvPicPr>
        <p:blipFill>
          <a:blip r:embed="rId14"/>
          <a:stretch>
            <a:fillRect/>
          </a:stretch>
        </p:blipFill>
        <p:spPr>
          <a:xfrm>
            <a:off x="5130800" y="3651250"/>
            <a:ext cx="7042785" cy="3206750"/>
          </a:xfrm>
          <a:prstGeom prst="rect">
            <a:avLst/>
          </a:prstGeom>
        </p:spPr>
      </p:pic>
      <p:pic>
        <p:nvPicPr>
          <p:cNvPr id="2097157" name="@png_pic"/>
          <p:cNvPicPr>
            <a:picLocks noChangeAspect="1"/>
          </p:cNvPicPr>
          <p:nvPr userDrawn="1">
            <p:custDataLst>
              <p:tags r:id="rId17"/>
            </p:custDataLst>
          </p:nvPr>
        </p:nvPicPr>
        <p:blipFill>
          <a:blip r:embed="rId16"/>
          <a:stretch>
            <a:fillRect/>
          </a:stretch>
        </p:blipFill>
        <p:spPr>
          <a:xfrm>
            <a:off x="5149215" y="3651250"/>
            <a:ext cx="7042785" cy="3206750"/>
          </a:xfrm>
          <a:prstGeom prst="rect">
            <a:avLst/>
          </a:prstGeom>
        </p:spPr>
      </p:pic>
      <p:sp>
        <p:nvSpPr>
          <p:cNvPr id="1048656" name="标题占位符 1"/>
          <p:cNvSpPr>
            <a:spLocks noGrp="1"/>
          </p:cNvSpPr>
          <p:nvPr>
            <p:ph type="title"/>
            <p:custDataLst>
              <p:tags r:id="rId18"/>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9"/>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2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21"/>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22"/>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23"/>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0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83.xml" /><Relationship Id="rId20" Type="http://schemas.openxmlformats.org/officeDocument/2006/relationships/tags" Target="../tags/tag101.xml" /><Relationship Id="rId21" Type="http://schemas.openxmlformats.org/officeDocument/2006/relationships/tags" Target="../tags/tag102.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ags" Target="../tags/tag133.xml" /><Relationship Id="rId19" Type="http://schemas.openxmlformats.org/officeDocument/2006/relationships/tags" Target="../tags/tag134.xml" /><Relationship Id="rId2" Type="http://schemas.openxmlformats.org/officeDocument/2006/relationships/tags" Target="../tags/tag117.xml" /><Relationship Id="rId20" Type="http://schemas.openxmlformats.org/officeDocument/2006/relationships/tags" Target="../tags/tag135.xml" /><Relationship Id="rId21" Type="http://schemas.openxmlformats.org/officeDocument/2006/relationships/tags" Target="../tags/tag136.xml" /><Relationship Id="rId22" Type="http://schemas.openxmlformats.org/officeDocument/2006/relationships/tags" Target="../tags/tag137.xml" /><Relationship Id="rId23" Type="http://schemas.openxmlformats.org/officeDocument/2006/relationships/tags" Target="../tags/tag138.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9.xml" /><Relationship Id="rId3" Type="http://schemas.openxmlformats.org/officeDocument/2006/relationships/tags" Target="../tags/tag140.xml" /><Relationship Id="rId4" Type="http://schemas.openxmlformats.org/officeDocument/2006/relationships/tags" Target="../tags/tag141.xml" /><Relationship Id="rId5" Type="http://schemas.openxmlformats.org/officeDocument/2006/relationships/tags" Target="../tags/tag14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4.xml" /><Relationship Id="rId11" Type="http://schemas.openxmlformats.org/officeDocument/2006/relationships/tags" Target="../tags/tag155.xml" /><Relationship Id="rId12" Type="http://schemas.openxmlformats.org/officeDocument/2006/relationships/tags" Target="../tags/tag156.xml" /><Relationship Id="rId13" Type="http://schemas.openxmlformats.org/officeDocument/2006/relationships/tags" Target="../tags/tag157.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4.xml" /><Relationship Id="rId11" Type="http://schemas.openxmlformats.org/officeDocument/2006/relationships/tags" Target="../tags/tag185.xml" /><Relationship Id="rId12" Type="http://schemas.openxmlformats.org/officeDocument/2006/relationships/tags" Target="../tags/tag186.xml" /><Relationship Id="rId13" Type="http://schemas.openxmlformats.org/officeDocument/2006/relationships/tags" Target="../tags/tag187.xml" /><Relationship Id="rId14" Type="http://schemas.openxmlformats.org/officeDocument/2006/relationships/tags" Target="../tags/tag188.xml" /><Relationship Id="rId15" Type="http://schemas.openxmlformats.org/officeDocument/2006/relationships/tags" Target="../tags/tag189.xml" /><Relationship Id="rId16" Type="http://schemas.openxmlformats.org/officeDocument/2006/relationships/tags" Target="../tags/tag190.xml" /><Relationship Id="rId17" Type="http://schemas.openxmlformats.org/officeDocument/2006/relationships/tags" Target="../tags/tag191.xml" /><Relationship Id="rId18" Type="http://schemas.openxmlformats.org/officeDocument/2006/relationships/tags" Target="../tags/tag192.xml" /><Relationship Id="rId19" Type="http://schemas.openxmlformats.org/officeDocument/2006/relationships/tags" Target="../tags/tag193.xml" /><Relationship Id="rId2" Type="http://schemas.openxmlformats.org/officeDocument/2006/relationships/tags" Target="../tags/tag176.xml" /><Relationship Id="rId20" Type="http://schemas.openxmlformats.org/officeDocument/2006/relationships/tags" Target="../tags/tag194.xml" /><Relationship Id="rId21" Type="http://schemas.openxmlformats.org/officeDocument/2006/relationships/tags" Target="../tags/tag195.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6.xml" /><Relationship Id="rId3" Type="http://schemas.openxmlformats.org/officeDocument/2006/relationships/tags" Target="../tags/tag197.xml" /><Relationship Id="rId4" Type="http://schemas.openxmlformats.org/officeDocument/2006/relationships/tags" Target="../tags/tag19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7.xml" /><Relationship Id="rId11" Type="http://schemas.openxmlformats.org/officeDocument/2006/relationships/tags" Target="../tags/tag208.xml" /><Relationship Id="rId12" Type="http://schemas.openxmlformats.org/officeDocument/2006/relationships/tags" Target="../tags/tag209.xml" /><Relationship Id="rId13" Type="http://schemas.openxmlformats.org/officeDocument/2006/relationships/tags" Target="../tags/tag210.xml" /><Relationship Id="rId14" Type="http://schemas.openxmlformats.org/officeDocument/2006/relationships/tags" Target="../tags/tag211.xml" /><Relationship Id="rId15" Type="http://schemas.openxmlformats.org/officeDocument/2006/relationships/tags" Target="../tags/tag212.xml" /><Relationship Id="rId16" Type="http://schemas.openxmlformats.org/officeDocument/2006/relationships/tags" Target="../tags/tag213.xml" /><Relationship Id="rId17" Type="http://schemas.openxmlformats.org/officeDocument/2006/relationships/tags" Target="../tags/tag214.xml" /><Relationship Id="rId18" Type="http://schemas.openxmlformats.org/officeDocument/2006/relationships/tags" Target="../tags/tag215.xml" /><Relationship Id="rId19" Type="http://schemas.openxmlformats.org/officeDocument/2006/relationships/tags" Target="../tags/tag216.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tags" Target="../tags/tag205.xml" /><Relationship Id="rId9" Type="http://schemas.openxmlformats.org/officeDocument/2006/relationships/tags" Target="../tags/tag20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9.xml" /><Relationship Id="rId11" Type="http://schemas.openxmlformats.org/officeDocument/2006/relationships/tags" Target="../tags/tag230.xml" /><Relationship Id="rId12" Type="http://schemas.openxmlformats.org/officeDocument/2006/relationships/tags" Target="../tags/tag231.xml" /><Relationship Id="rId13" Type="http://schemas.openxmlformats.org/officeDocument/2006/relationships/tags" Target="../tags/tag232.xml" /><Relationship Id="rId14" Type="http://schemas.openxmlformats.org/officeDocument/2006/relationships/tags" Target="../tags/tag233.xml" /><Relationship Id="rId15" Type="http://schemas.openxmlformats.org/officeDocument/2006/relationships/tags" Target="../tags/tag234.xml" /><Relationship Id="rId16" Type="http://schemas.openxmlformats.org/officeDocument/2006/relationships/tags" Target="../tags/tag235.xml" /><Relationship Id="rId17" Type="http://schemas.openxmlformats.org/officeDocument/2006/relationships/tags" Target="../tags/tag236.xml" /><Relationship Id="rId18" Type="http://schemas.openxmlformats.org/officeDocument/2006/relationships/tags" Target="../tags/tag237.xml" /><Relationship Id="rId19" Type="http://schemas.openxmlformats.org/officeDocument/2006/relationships/tags" Target="../tags/tag238.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tags" Target="../tags/tag22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214104022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5322498" y="1619884"/>
            <a:ext cx="6031302" cy="2274266"/>
          </a:xfrm>
        </p:spPr>
        <p:txBody>
          <a:bodyPr/>
          <a:lstStyle/>
          <a:p>
            <a:r>
              <a:rPr lang="zh-CN" altLang="en-US"/>
              <a:t>金融基础讲义PPT课件</a:t>
            </a:r>
            <a:endParaRPr lang="zh-CN" altLang="en-US"/>
          </a:p>
        </p:txBody>
      </p:sp>
      <p:sp>
        <p:nvSpPr>
          <p:cNvPr id="1048650" name="副标题"/>
          <p:cNvSpPr>
            <a:spLocks noGrp="1"/>
          </p:cNvSpPr>
          <p:nvPr>
            <p:ph type="subTitle" idx="1"/>
            <p:custDataLst>
              <p:tags r:id="rId4"/>
            </p:custDataLst>
          </p:nvPr>
        </p:nvSpPr>
        <p:spPr>
          <a:xfrm>
            <a:off x="7090912" y="4038150"/>
            <a:ext cx="4262887" cy="972000"/>
          </a:xfrm>
        </p:spPr>
        <p:txBody>
          <a:bodyPr/>
          <a:lstStyle/>
          <a:p>
            <a:r>
              <a:rPr lang="zh-CN" altLang="en-US"/>
              <a:t>单击此处添加副标题</a:t>
            </a:r>
            <a:endParaRPr lang="zh-CN" altLang="en-US"/>
          </a:p>
        </p:txBody>
      </p:sp>
      <p:sp>
        <p:nvSpPr>
          <p:cNvPr id="1048652" name="公司名"/>
          <p:cNvSpPr>
            <a:spLocks noGrp="1"/>
          </p:cNvSpPr>
          <p:nvPr>
            <p:ph type="body" sz="quarter" idx="13"/>
            <p:custDataLst>
              <p:tags r:id="rId5"/>
            </p:custDataLst>
          </p:nvPr>
        </p:nvSpPr>
        <p:spPr>
          <a:xfrm>
            <a:off x="857250" y="366417"/>
            <a:ext cx="9328150" cy="504000"/>
          </a:xfrm>
        </p:spPr>
        <p:txBody>
          <a:bodyPr/>
          <a:lstStyle/>
          <a:p>
            <a:r>
              <a:rPr lang="zh-CN" altLang="en-US"/>
              <a:t> ppt公司</a:t>
            </a:r>
            <a:endParaRPr lang="zh-CN" altLang="en-US"/>
          </a:p>
        </p:txBody>
      </p:sp>
      <p:sp>
        <p:nvSpPr>
          <p:cNvPr id="1048654" name="署名"/>
          <p:cNvSpPr>
            <a:spLocks noGrp="1"/>
          </p:cNvSpPr>
          <p:nvPr>
            <p:ph type="body" sz="quarter" idx="17"/>
            <p:custDataLst>
              <p:tags r:id="rId6"/>
            </p:custDataLst>
          </p:nvPr>
        </p:nvSpPr>
        <p:spPr>
          <a:xfrm>
            <a:off x="8610600" y="5182846"/>
            <a:ext cx="2743200" cy="504000"/>
          </a:xfrm>
        </p:spPr>
        <p:txBody>
          <a:bodyPr/>
          <a:lstStyle/>
          <a:p>
            <a:r>
              <a:rPr lang="zh-CN" altLang="en-US"/>
              <a:t>汇报人：</a:t>
            </a:r>
            <a:r>
              <a:rPr lang="en-US" altLang="zh-CN"/>
              <a:t>PPT</a:t>
            </a:r>
            <a:endParaRPr lang="zh-CN" altLang="en-US"/>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72" name="标题"/>
          <p:cNvSpPr>
            <a:spLocks noGrp="1"/>
          </p:cNvSpPr>
          <p:nvPr>
            <p:ph type="title"/>
            <p:custDataLst>
              <p:tags r:id="rId2"/>
            </p:custDataLst>
          </p:nvPr>
        </p:nvSpPr>
        <p:spPr>
          <a:xfrm>
            <a:off x="1754188" y="1009199"/>
            <a:ext cx="2880000" cy="2568390"/>
          </a:xfrm>
        </p:spPr>
        <p:txBody>
          <a:bodyPr/>
          <a:lstStyle/>
          <a:p>
            <a:r>
              <a:rPr lang="zh-CN" altLang="en-US"/>
              <a:t>目录</a:t>
            </a:r>
            <a:endParaRPr lang="zh-CN" altLang="en-US"/>
          </a:p>
        </p:txBody>
      </p:sp>
      <p:sp>
        <p:nvSpPr>
          <p:cNvPr id="1048774" name="序号"/>
          <p:cNvSpPr txBox="1"/>
          <p:nvPr>
            <p:custDataLst>
              <p:tags r:id="rId3"/>
            </p:custDataLst>
          </p:nvPr>
        </p:nvSpPr>
        <p:spPr>
          <a:xfrm>
            <a:off x="10605135" y="15220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01</a:t>
            </a:r>
            <a:endParaRPr lang="en-US" b="1">
              <a:solidFill>
                <a:schemeClr val="tx1">
                  <a:lumMod val="85000"/>
                  <a:lumOff val="15000"/>
                </a:schemeClr>
              </a:solidFill>
              <a:latin typeface="+mj-ea"/>
              <a:ea typeface="+mj-ea"/>
            </a:endParaRPr>
          </a:p>
        </p:txBody>
      </p:sp>
      <p:sp>
        <p:nvSpPr>
          <p:cNvPr id="1048776" name="项标题"/>
          <p:cNvSpPr txBox="1"/>
          <p:nvPr>
            <p:custDataLst>
              <p:tags r:id="rId4"/>
            </p:custDataLst>
          </p:nvPr>
        </p:nvSpPr>
        <p:spPr>
          <a:xfrm>
            <a:off x="6049645" y="15220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单击添加目录项标题</a:t>
            </a:r>
            <a:endParaRPr lang="zh-CN" altLang="en-US" b="1" spc="300">
              <a:solidFill>
                <a:schemeClr val="tx1">
                  <a:lumMod val="85000"/>
                  <a:lumOff val="15000"/>
                </a:schemeClr>
              </a:solidFill>
              <a:latin typeface="+mj-ea"/>
              <a:ea typeface="+mj-ea"/>
            </a:endParaRPr>
          </a:p>
        </p:txBody>
      </p:sp>
      <p:cxnSp>
        <p:nvCxnSpPr>
          <p:cNvPr id="3145729" name="直接连接符 2"/>
          <p:cNvCxnSpPr/>
          <p:nvPr>
            <p:custDataLst>
              <p:tags r:id="rId5"/>
            </p:custDataLst>
          </p:nvPr>
        </p:nvCxnSpPr>
        <p:spPr>
          <a:xfrm>
            <a:off x="5987415" y="21996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78" name="序号"/>
          <p:cNvSpPr txBox="1"/>
          <p:nvPr>
            <p:custDataLst>
              <p:tags r:id="rId6"/>
            </p:custDataLst>
          </p:nvPr>
        </p:nvSpPr>
        <p:spPr>
          <a:xfrm>
            <a:off x="10605135" y="23190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02</a:t>
            </a:r>
            <a:endParaRPr lang="en-US" b="1">
              <a:solidFill>
                <a:schemeClr val="tx1">
                  <a:lumMod val="85000"/>
                  <a:lumOff val="15000"/>
                </a:schemeClr>
              </a:solidFill>
              <a:latin typeface="+mj-ea"/>
              <a:ea typeface="+mj-ea"/>
            </a:endParaRPr>
          </a:p>
        </p:txBody>
      </p:sp>
      <p:sp>
        <p:nvSpPr>
          <p:cNvPr id="1048780" name="项标题"/>
          <p:cNvSpPr txBox="1"/>
          <p:nvPr>
            <p:custDataLst>
              <p:tags r:id="rId7"/>
            </p:custDataLst>
          </p:nvPr>
        </p:nvSpPr>
        <p:spPr>
          <a:xfrm>
            <a:off x="6049645" y="231902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PPT课件介绍</a:t>
            </a:r>
            <a:endParaRPr lang="zh-CN" altLang="en-US" b="1" spc="300">
              <a:solidFill>
                <a:schemeClr val="tx1">
                  <a:lumMod val="85000"/>
                  <a:lumOff val="15000"/>
                </a:schemeClr>
              </a:solidFill>
              <a:latin typeface="+mj-ea"/>
              <a:ea typeface="+mj-ea"/>
            </a:endParaRPr>
          </a:p>
        </p:txBody>
      </p:sp>
      <p:cxnSp>
        <p:nvCxnSpPr>
          <p:cNvPr id="3145731" name="直接连接符 13"/>
          <p:cNvCxnSpPr/>
          <p:nvPr>
            <p:custDataLst>
              <p:tags r:id="rId8"/>
            </p:custDataLst>
          </p:nvPr>
        </p:nvCxnSpPr>
        <p:spPr>
          <a:xfrm>
            <a:off x="5987415" y="29965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2" name="序号"/>
          <p:cNvSpPr txBox="1"/>
          <p:nvPr>
            <p:custDataLst>
              <p:tags r:id="rId9"/>
            </p:custDataLst>
          </p:nvPr>
        </p:nvSpPr>
        <p:spPr>
          <a:xfrm>
            <a:off x="10605135" y="311594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03</a:t>
            </a:r>
            <a:endParaRPr lang="en-US" b="1">
              <a:solidFill>
                <a:schemeClr val="tx1">
                  <a:lumMod val="85000"/>
                  <a:lumOff val="15000"/>
                </a:schemeClr>
              </a:solidFill>
              <a:latin typeface="+mj-ea"/>
              <a:ea typeface="+mj-ea"/>
            </a:endParaRPr>
          </a:p>
        </p:txBody>
      </p:sp>
      <p:sp>
        <p:nvSpPr>
          <p:cNvPr id="1048784" name="项标题"/>
          <p:cNvSpPr txBox="1"/>
          <p:nvPr>
            <p:custDataLst>
              <p:tags r:id="rId10"/>
            </p:custDataLst>
          </p:nvPr>
        </p:nvSpPr>
        <p:spPr>
          <a:xfrm>
            <a:off x="6049645" y="311594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金融基础知识</a:t>
            </a:r>
            <a:endParaRPr lang="zh-CN" altLang="en-US" b="1" spc="300">
              <a:solidFill>
                <a:schemeClr val="tx1">
                  <a:lumMod val="85000"/>
                  <a:lumOff val="15000"/>
                </a:schemeClr>
              </a:solidFill>
              <a:latin typeface="+mj-ea"/>
              <a:ea typeface="+mj-ea"/>
            </a:endParaRPr>
          </a:p>
        </p:txBody>
      </p:sp>
      <p:cxnSp>
        <p:nvCxnSpPr>
          <p:cNvPr id="3145733" name="直接连接符 18"/>
          <p:cNvCxnSpPr/>
          <p:nvPr>
            <p:custDataLst>
              <p:tags r:id="rId11"/>
            </p:custDataLst>
          </p:nvPr>
        </p:nvCxnSpPr>
        <p:spPr>
          <a:xfrm>
            <a:off x="5987415" y="379349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6" name="序号"/>
          <p:cNvSpPr txBox="1"/>
          <p:nvPr>
            <p:custDataLst>
              <p:tags r:id="rId12"/>
            </p:custDataLst>
          </p:nvPr>
        </p:nvSpPr>
        <p:spPr>
          <a:xfrm>
            <a:off x="10605135" y="391287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04</a:t>
            </a:r>
            <a:endParaRPr lang="en-US" b="1">
              <a:solidFill>
                <a:schemeClr val="tx1">
                  <a:lumMod val="85000"/>
                  <a:lumOff val="15000"/>
                </a:schemeClr>
              </a:solidFill>
              <a:latin typeface="+mj-ea"/>
              <a:ea typeface="+mj-ea"/>
            </a:endParaRPr>
          </a:p>
        </p:txBody>
      </p:sp>
      <p:sp>
        <p:nvSpPr>
          <p:cNvPr id="1048788" name="项标题"/>
          <p:cNvSpPr txBox="1"/>
          <p:nvPr>
            <p:custDataLst>
              <p:tags r:id="rId13"/>
            </p:custDataLst>
          </p:nvPr>
        </p:nvSpPr>
        <p:spPr>
          <a:xfrm>
            <a:off x="6049645" y="391287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金融市场分析</a:t>
            </a:r>
            <a:endParaRPr lang="zh-CN" altLang="en-US" b="1" spc="300">
              <a:solidFill>
                <a:schemeClr val="tx1">
                  <a:lumMod val="85000"/>
                  <a:lumOff val="15000"/>
                </a:schemeClr>
              </a:solidFill>
              <a:latin typeface="+mj-ea"/>
              <a:ea typeface="+mj-ea"/>
            </a:endParaRPr>
          </a:p>
        </p:txBody>
      </p:sp>
      <p:cxnSp>
        <p:nvCxnSpPr>
          <p:cNvPr id="3145735" name="直接连接符 22"/>
          <p:cNvCxnSpPr/>
          <p:nvPr>
            <p:custDataLst>
              <p:tags r:id="rId14"/>
            </p:custDataLst>
          </p:nvPr>
        </p:nvCxnSpPr>
        <p:spPr>
          <a:xfrm>
            <a:off x="5987415" y="459041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0" name="序号"/>
          <p:cNvSpPr txBox="1"/>
          <p:nvPr>
            <p:custDataLst>
              <p:tags r:id="rId15"/>
            </p:custDataLst>
          </p:nvPr>
        </p:nvSpPr>
        <p:spPr>
          <a:xfrm>
            <a:off x="10605135" y="47097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05</a:t>
            </a:r>
            <a:endParaRPr lang="en-US" b="1">
              <a:solidFill>
                <a:schemeClr val="tx1">
                  <a:lumMod val="85000"/>
                  <a:lumOff val="15000"/>
                </a:schemeClr>
              </a:solidFill>
              <a:latin typeface="+mj-ea"/>
              <a:ea typeface="+mj-ea"/>
            </a:endParaRPr>
          </a:p>
        </p:txBody>
      </p:sp>
      <p:sp>
        <p:nvSpPr>
          <p:cNvPr id="1048792" name="项标题"/>
          <p:cNvSpPr txBox="1"/>
          <p:nvPr>
            <p:custDataLst>
              <p:tags r:id="rId16"/>
            </p:custDataLst>
          </p:nvPr>
        </p:nvSpPr>
        <p:spPr>
          <a:xfrm>
            <a:off x="6049645" y="47097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金融市场风险管理</a:t>
            </a:r>
            <a:endParaRPr lang="zh-CN" altLang="en-US" b="1" spc="300">
              <a:solidFill>
                <a:schemeClr val="tx1">
                  <a:lumMod val="85000"/>
                  <a:lumOff val="15000"/>
                </a:schemeClr>
              </a:solidFill>
              <a:latin typeface="+mj-ea"/>
              <a:ea typeface="+mj-ea"/>
            </a:endParaRPr>
          </a:p>
        </p:txBody>
      </p:sp>
      <p:cxnSp>
        <p:nvCxnSpPr>
          <p:cNvPr id="3145737" name="直接连接符 26"/>
          <p:cNvCxnSpPr/>
          <p:nvPr>
            <p:custDataLst>
              <p:tags r:id="rId17"/>
            </p:custDataLst>
          </p:nvPr>
        </p:nvCxnSpPr>
        <p:spPr>
          <a:xfrm>
            <a:off x="5987415" y="53873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4" name="序号"/>
          <p:cNvSpPr txBox="1"/>
          <p:nvPr>
            <p:custDataLst>
              <p:tags r:id="rId18"/>
            </p:custDataLst>
          </p:nvPr>
        </p:nvSpPr>
        <p:spPr>
          <a:xfrm>
            <a:off x="10605135" y="55067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06</a:t>
            </a:r>
            <a:endParaRPr lang="en-US" b="1">
              <a:solidFill>
                <a:schemeClr val="tx1">
                  <a:lumMod val="85000"/>
                  <a:lumOff val="15000"/>
                </a:schemeClr>
              </a:solidFill>
              <a:latin typeface="+mj-ea"/>
              <a:ea typeface="+mj-ea"/>
            </a:endParaRPr>
          </a:p>
        </p:txBody>
      </p:sp>
      <p:sp>
        <p:nvSpPr>
          <p:cNvPr id="1048796" name="项标题"/>
          <p:cNvSpPr txBox="1"/>
          <p:nvPr>
            <p:custDataLst>
              <p:tags r:id="rId19"/>
            </p:custDataLst>
          </p:nvPr>
        </p:nvSpPr>
        <p:spPr>
          <a:xfrm>
            <a:off x="6049645" y="550672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金融市场监管和法规</a:t>
            </a:r>
            <a:endParaRPr lang="zh-CN" altLang="en-US" b="1" spc="300">
              <a:solidFill>
                <a:schemeClr val="tx1">
                  <a:lumMod val="85000"/>
                  <a:lumOff val="15000"/>
                </a:schemeClr>
              </a:solidFill>
              <a:latin typeface="+mj-ea"/>
              <a:ea typeface="+mj-ea"/>
            </a:endParaRPr>
          </a:p>
        </p:txBody>
      </p:sp>
      <p:cxnSp>
        <p:nvCxnSpPr>
          <p:cNvPr id="3145739" name="直接连接符 30"/>
          <p:cNvCxnSpPr/>
          <p:nvPr>
            <p:custDataLst>
              <p:tags r:id="rId20"/>
            </p:custDataLst>
          </p:nvPr>
        </p:nvCxnSpPr>
        <p:spPr>
          <a:xfrm>
            <a:off x="5987415" y="61842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26" name="标题"/>
          <p:cNvSpPr>
            <a:spLocks noGrp="1"/>
          </p:cNvSpPr>
          <p:nvPr>
            <p:ph type="title"/>
            <p:custDataLst>
              <p:tags r:id="rId2"/>
            </p:custDataLst>
          </p:nvPr>
        </p:nvSpPr>
        <p:spPr>
          <a:xfrm>
            <a:off x="825361" y="3133103"/>
            <a:ext cx="6367550" cy="1743697"/>
          </a:xfrm>
        </p:spPr>
        <p:txBody>
          <a:bodyPr/>
          <a:lstStyle/>
          <a:p>
            <a:r>
              <a:rPr lang="zh-CN" altLang="en-US"/>
              <a:t>添加章节标题</a:t>
            </a:r>
            <a:endParaRPr lang="zh-CN" altLang="en-US"/>
          </a:p>
        </p:txBody>
      </p:sp>
      <p:sp>
        <p:nvSpPr>
          <p:cNvPr id="1048828"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50" name="标题"/>
          <p:cNvSpPr>
            <a:spLocks noGrp="1"/>
          </p:cNvSpPr>
          <p:nvPr>
            <p:ph type="title"/>
            <p:custDataLst>
              <p:tags r:id="rId2"/>
            </p:custDataLst>
          </p:nvPr>
        </p:nvSpPr>
        <p:spPr>
          <a:xfrm>
            <a:off x="825361" y="3133103"/>
            <a:ext cx="6367550" cy="1743697"/>
          </a:xfrm>
        </p:spPr>
        <p:txBody>
          <a:bodyPr/>
          <a:lstStyle/>
          <a:p>
            <a:r>
              <a:rPr lang="zh-CN" altLang="en-US"/>
              <a:t>PPT课件介绍</a:t>
            </a:r>
            <a:endParaRPr lang="zh-CN" altLang="en-US"/>
          </a:p>
        </p:txBody>
      </p:sp>
      <p:sp>
        <p:nvSpPr>
          <p:cNvPr id="1048852"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02" name="标题 1"/>
          <p:cNvSpPr>
            <a:spLocks noGrp="1"/>
          </p:cNvSpPr>
          <p:nvPr>
            <p:ph type="title"/>
          </p:nvPr>
        </p:nvSpPr>
        <p:spPr/>
        <p:txBody>
          <a:bodyPr/>
          <a:lstStyle/>
          <a:p>
            <a:r>
              <a:rPr lang="zh-CN" altLang="en-US"/>
              <a:t>PPT课件的背景和目的</a:t>
            </a:r>
            <a:endParaRPr lang="zh-CN" altLang="en-US"/>
          </a:p>
        </p:txBody>
      </p:sp>
      <p:sp>
        <p:nvSpPr>
          <p:cNvPr id="1048904" name="Rectangle 6"/>
          <p:cNvSpPr/>
          <p:nvPr>
            <p:custDataLst>
              <p:tags r:id="rId2"/>
            </p:custDataLst>
          </p:nvPr>
        </p:nvSpPr>
        <p:spPr>
          <a:xfrm>
            <a:off x="937536" y="3952303"/>
            <a:ext cx="10416197" cy="722393"/>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4">
                <a:lumMod val="40000"/>
                <a:lumOff val="60000"/>
              </a:schemeClr>
            </a:solid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8906" name="矩形: 圆角 18"/>
          <p:cNvSpPr/>
          <p:nvPr>
            <p:custDataLst>
              <p:tags r:id="rId3"/>
            </p:custDataLst>
          </p:nvPr>
        </p:nvSpPr>
        <p:spPr>
          <a:xfrm>
            <a:off x="838200" y="3949256"/>
            <a:ext cx="1885757" cy="728156"/>
          </a:xfrm>
          <a:prstGeom prst="roundRect">
            <a:avLst>
              <a:gd name="adj" fmla="val 8570"/>
            </a:avLst>
          </a:prstGeom>
          <a:gradFill flip="none" rotWithShape="1">
            <a:gsLst>
              <a:gs pos="0">
                <a:schemeClr val="accent4">
                  <a:lumMod val="60000"/>
                  <a:lumOff val="40000"/>
                </a:schemeClr>
              </a:gs>
              <a:gs pos="57000">
                <a:schemeClr val="accent4"/>
              </a:gs>
              <a:gs pos="100000">
                <a:schemeClr val="accent4"/>
              </a:gs>
            </a:gsLst>
            <a:lin ang="2700000" scaled="1"/>
          </a:gradFill>
          <a:ln>
            <a:no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cs typeface="+mn-ea"/>
            </a:endParaRPr>
          </a:p>
        </p:txBody>
      </p:sp>
      <p:sp>
        <p:nvSpPr>
          <p:cNvPr id="1048908" name="Rectangle 6"/>
          <p:cNvSpPr/>
          <p:nvPr>
            <p:custDataLst>
              <p:tags r:id="rId4"/>
            </p:custDataLst>
          </p:nvPr>
        </p:nvSpPr>
        <p:spPr>
          <a:xfrm>
            <a:off x="937536" y="2868139"/>
            <a:ext cx="10416197" cy="722393"/>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1">
                <a:lumMod val="40000"/>
                <a:lumOff val="60000"/>
              </a:schemeClr>
            </a:solid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8910" name="矩形: 圆角 3"/>
          <p:cNvSpPr/>
          <p:nvPr>
            <p:custDataLst>
              <p:tags r:id="rId5"/>
            </p:custDataLst>
          </p:nvPr>
        </p:nvSpPr>
        <p:spPr>
          <a:xfrm>
            <a:off x="838200" y="2865092"/>
            <a:ext cx="1885757" cy="728156"/>
          </a:xfrm>
          <a:prstGeom prst="roundRect">
            <a:avLst>
              <a:gd name="adj" fmla="val 8570"/>
            </a:avLst>
          </a:prstGeom>
          <a:gradFill flip="none" rotWithShape="1">
            <a:gsLst>
              <a:gs pos="0">
                <a:schemeClr val="accent1">
                  <a:lumMod val="60000"/>
                  <a:lumOff val="40000"/>
                </a:schemeClr>
              </a:gs>
              <a:gs pos="57000">
                <a:schemeClr val="accent1"/>
              </a:gs>
              <a:gs pos="100000">
                <a:schemeClr val="accent1"/>
              </a:gs>
            </a:gsLst>
            <a:lin ang="2700000" scaled="1"/>
          </a:gradFill>
          <a:ln>
            <a:no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8912" name="正文"/>
          <p:cNvSpPr txBox="1"/>
          <p:nvPr>
            <p:custDataLst>
              <p:tags r:id="rId6"/>
            </p:custDataLst>
          </p:nvPr>
        </p:nvSpPr>
        <p:spPr>
          <a:xfrm>
            <a:off x="2932788" y="2871796"/>
            <a:ext cx="8283872" cy="714631"/>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背景：金融基础讲义PPT课件是为了帮助金融专业的学生更好地理解和掌握金融基础知识而设计的。</a:t>
            </a:r>
            <a:endParaRPr lang="zh-CN" altLang="en-US" sz="1400" spc="150">
              <a:solidFill>
                <a:schemeClr val="tx1">
                  <a:lumMod val="65000"/>
                  <a:lumOff val="35000"/>
                </a:schemeClr>
              </a:solidFill>
              <a:latin typeface="+mn-ea"/>
            </a:endParaRPr>
          </a:p>
        </p:txBody>
      </p:sp>
      <p:sp>
        <p:nvSpPr>
          <p:cNvPr id="1048914" name="正文"/>
          <p:cNvSpPr txBox="1"/>
          <p:nvPr>
            <p:custDataLst>
              <p:tags r:id="rId7"/>
            </p:custDataLst>
          </p:nvPr>
        </p:nvSpPr>
        <p:spPr>
          <a:xfrm>
            <a:off x="2932788" y="3955960"/>
            <a:ext cx="8283872" cy="714631"/>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目的：通过PPT课件，学生可以更加直观地了解金融基础知识，提高学习效率，增强学习效果。同时，PPT课件也可以作为教师教学的辅助工具，提高教学质量。</a:t>
            </a:r>
            <a:endParaRPr lang="zh-CN" altLang="en-US" sz="1400" spc="150">
              <a:solidFill>
                <a:schemeClr val="tx1">
                  <a:lumMod val="65000"/>
                  <a:lumOff val="35000"/>
                </a:schemeClr>
              </a:solidFill>
              <a:latin typeface="+mn-ea"/>
            </a:endParaRPr>
          </a:p>
        </p:txBody>
      </p:sp>
      <p:sp>
        <p:nvSpPr>
          <p:cNvPr id="1048916" name="标题"/>
          <p:cNvSpPr txBox="1"/>
          <p:nvPr>
            <p:custDataLst>
              <p:tags r:id="rId8"/>
            </p:custDataLst>
          </p:nvPr>
        </p:nvSpPr>
        <p:spPr>
          <a:xfrm>
            <a:off x="937536" y="3955960"/>
            <a:ext cx="1687767" cy="714630"/>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8918" name="标题"/>
          <p:cNvSpPr txBox="1"/>
          <p:nvPr>
            <p:custDataLst>
              <p:tags r:id="rId9"/>
            </p:custDataLst>
          </p:nvPr>
        </p:nvSpPr>
        <p:spPr>
          <a:xfrm>
            <a:off x="937536" y="2871796"/>
            <a:ext cx="1687767" cy="714630"/>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8952" name="标题 1"/>
          <p:cNvSpPr>
            <a:spLocks noGrp="1"/>
          </p:cNvSpPr>
          <p:nvPr>
            <p:ph type="title"/>
          </p:nvPr>
        </p:nvSpPr>
        <p:spPr/>
        <p:txBody>
          <a:bodyPr/>
          <a:lstStyle/>
          <a:p>
            <a:r>
              <a:rPr lang="zh-CN" altLang="en-US"/>
              <a:t>PPT课件的结构和内容</a:t>
            </a:r>
            <a:endParaRPr lang="zh-CN" altLang="en-US"/>
          </a:p>
        </p:txBody>
      </p:sp>
      <p:sp>
        <p:nvSpPr>
          <p:cNvPr id="1048954" name="任意多边形 3"/>
          <p:cNvSpPr/>
          <p:nvPr>
            <p:custDataLst>
              <p:tags r:id="rId2"/>
            </p:custDataLst>
          </p:nvPr>
        </p:nvSpPr>
        <p:spPr>
          <a:xfrm>
            <a:off x="838200" y="2411882"/>
            <a:ext cx="10515600" cy="1817244"/>
          </a:xfrm>
          <a:custGeom>
            <a:gdLst>
              <a:gd name="connsiteX0" fmla="*/ 16538 w 16538"/>
              <a:gd name="connsiteY0" fmla="*/ 0 h 2858"/>
              <a:gd name="connsiteX1" fmla="*/ 16500 w 16538"/>
              <a:gd name="connsiteY1" fmla="*/ 33 h 2858"/>
              <a:gd name="connsiteX2" fmla="*/ 8269 w 16538"/>
              <a:gd name="connsiteY2" fmla="*/ 2858 h 2858"/>
              <a:gd name="connsiteX3" fmla="*/ 39 w 16538"/>
              <a:gd name="connsiteY3" fmla="*/ 33 h 2858"/>
              <a:gd name="connsiteX4" fmla="*/ 0 w 16538"/>
              <a:gd name="connsiteY4" fmla="*/ 0 h 28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16538" h="2858">
                <a:moveTo>
                  <a:pt x="16538" y="0"/>
                </a:moveTo>
                <a:lnTo>
                  <a:pt x="16500" y="33"/>
                </a:lnTo>
                <a:cubicBezTo>
                  <a:pt x="14393" y="1778"/>
                  <a:pt x="11483" y="2858"/>
                  <a:pt x="8269" y="2858"/>
                </a:cubicBezTo>
                <a:cubicBezTo>
                  <a:pt x="5055" y="2858"/>
                  <a:pt x="2145" y="1778"/>
                  <a:pt x="39" y="33"/>
                </a:cubicBezTo>
                <a:lnTo>
                  <a:pt x="0" y="0"/>
                </a:lnTo>
              </a:path>
            </a:pathLst>
          </a:custGeom>
          <a:ln w="123825">
            <a:gradFill>
              <a:gsLst>
                <a:gs pos="0">
                  <a:schemeClr val="accent1">
                    <a:lumMod val="5000"/>
                    <a:lumOff val="95000"/>
                    <a:alpha val="0"/>
                  </a:schemeClr>
                </a:gs>
                <a:gs pos="67000">
                  <a:schemeClr val="accent1"/>
                </a:gs>
              </a:gsLst>
              <a:lin ang="0" scaled="1"/>
            </a:gradFill>
            <a:headEnd type="triangle"/>
          </a:ln>
        </p:spPr>
        <p:style>
          <a:lnRef idx="1">
            <a:schemeClr val="accent1"/>
          </a:lnRef>
          <a:fillRef idx="0">
            <a:schemeClr val="accent1"/>
          </a:fillRef>
          <a:effectRef idx="0">
            <a:schemeClr val="accent1"/>
          </a:effectRef>
          <a:fontRef idx="minor">
            <a:schemeClr val="tx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lvl="0" algn="ctr">
              <a:buClrTx/>
              <a:buSzTx/>
              <a:buFontTx/>
            </a:pPr>
            <a:endParaRPr lang="zh-CN" altLang="en-US">
              <a:sym typeface="+mn-ea"/>
            </a:endParaRPr>
          </a:p>
        </p:txBody>
      </p:sp>
      <p:sp>
        <p:nvSpPr>
          <p:cNvPr id="1048956" name="圆角矩形 14"/>
          <p:cNvSpPr/>
          <p:nvPr>
            <p:custDataLst>
              <p:tags r:id="rId3"/>
            </p:custDataLst>
          </p:nvPr>
        </p:nvSpPr>
        <p:spPr>
          <a:xfrm>
            <a:off x="1952200" y="2566392"/>
            <a:ext cx="1537473" cy="419022"/>
          </a:xfrm>
          <a:prstGeom prst="roundRect">
            <a:avLst>
              <a:gd name="adj" fmla="val 50000"/>
            </a:avLst>
          </a:prstGeom>
          <a:gradFill>
            <a:gsLst>
              <a:gs pos="0">
                <a:schemeClr val="accent1">
                  <a:lumMod val="60000"/>
                  <a:lumOff val="40000"/>
                </a:schemeClr>
              </a:gs>
              <a:gs pos="48000">
                <a:schemeClr val="accent1"/>
              </a:gs>
              <a:gs pos="81000">
                <a:schemeClr val="accent1"/>
              </a:gs>
              <a:gs pos="100000">
                <a:schemeClr val="accent1"/>
              </a:gs>
            </a:gsLst>
            <a:lin ang="5400000" scaled="0"/>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8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600" b="1">
                <a:latin typeface="+mj-ea"/>
                <a:ea typeface="+mj-ea"/>
                <a:sym typeface="+mn-ea"/>
              </a:rPr>
              <a:t>添加标题</a:t>
            </a:r>
            <a:endParaRPr lang="zh-CN" altLang="en-US" sz="1600" b="1">
              <a:latin typeface="+mj-ea"/>
              <a:ea typeface="+mj-ea"/>
              <a:sym typeface="+mn-ea"/>
            </a:endParaRPr>
          </a:p>
        </p:txBody>
      </p:sp>
      <p:sp>
        <p:nvSpPr>
          <p:cNvPr id="1048958" name="椭圆 15"/>
          <p:cNvSpPr>
            <a:spLocks noChangeAspect="1"/>
          </p:cNvSpPr>
          <p:nvPr>
            <p:custDataLst>
              <p:tags r:id="rId4"/>
            </p:custDataLst>
          </p:nvPr>
        </p:nvSpPr>
        <p:spPr>
          <a:xfrm>
            <a:off x="2616022" y="3413337"/>
            <a:ext cx="209193" cy="209193"/>
          </a:xfrm>
          <a:prstGeom prst="ellipse">
            <a:avLst/>
          </a:prstGeom>
          <a:gradFill>
            <a:gsLst>
              <a:gs pos="0">
                <a:schemeClr val="accent1">
                  <a:lumMod val="60000"/>
                  <a:lumOff val="40000"/>
                </a:schemeClr>
              </a:gs>
              <a:gs pos="54000">
                <a:schemeClr val="accent1"/>
              </a:gs>
            </a:gsLst>
            <a:lin ang="5400000" scaled="0"/>
          </a:gradFill>
          <a:ln w="19050">
            <a:gradFill>
              <a:gsLst>
                <a:gs pos="0">
                  <a:schemeClr val="accent1">
                    <a:lumMod val="20000"/>
                    <a:lumOff val="80000"/>
                  </a:schemeClr>
                </a:gs>
                <a:gs pos="37000">
                  <a:srgbClr val="FFFFFF"/>
                </a:gs>
                <a:gs pos="71000">
                  <a:schemeClr val="accent1">
                    <a:lumMod val="20000"/>
                    <a:lumOff val="80000"/>
                  </a:schemeClr>
                </a:gs>
                <a:gs pos="100000">
                  <a:srgbClr val="FFFFFF"/>
                </a:gs>
              </a:gsLst>
              <a:lin ang="16200000" scaled="0"/>
            </a:gradFill>
          </a:ln>
          <a:effectLst>
            <a:outerShdw blurRad="342900" sx="106000" sy="106000" algn="ctr"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sym typeface="+mn-ea"/>
            </a:endParaRPr>
          </a:p>
        </p:txBody>
      </p:sp>
      <p:sp>
        <p:nvSpPr>
          <p:cNvPr id="1048960" name="圆角矩形 18"/>
          <p:cNvSpPr/>
          <p:nvPr>
            <p:custDataLst>
              <p:tags r:id="rId5"/>
            </p:custDataLst>
          </p:nvPr>
        </p:nvSpPr>
        <p:spPr>
          <a:xfrm>
            <a:off x="6632653" y="3158999"/>
            <a:ext cx="1537473" cy="419022"/>
          </a:xfrm>
          <a:prstGeom prst="roundRect">
            <a:avLst>
              <a:gd name="adj" fmla="val 50000"/>
            </a:avLst>
          </a:prstGeom>
          <a:gradFill>
            <a:gsLst>
              <a:gs pos="0">
                <a:schemeClr val="accent1">
                  <a:lumMod val="60000"/>
                  <a:lumOff val="40000"/>
                </a:schemeClr>
              </a:gs>
              <a:gs pos="48000">
                <a:schemeClr val="accent1"/>
              </a:gs>
              <a:gs pos="81000">
                <a:schemeClr val="accent1"/>
              </a:gs>
              <a:gs pos="100000">
                <a:schemeClr val="accent1"/>
              </a:gs>
            </a:gsLst>
            <a:lin ang="5400000" scaled="0"/>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300" b="1">
                <a:latin typeface="+mj-ea"/>
                <a:ea typeface="+mj-ea"/>
                <a:sym typeface="+mn-ea"/>
              </a:rPr>
              <a:t>添加标题</a:t>
            </a:r>
            <a:endParaRPr lang="zh-CN" altLang="en-US" sz="1300" b="1">
              <a:latin typeface="+mj-ea"/>
              <a:ea typeface="+mj-ea"/>
              <a:sym typeface="+mn-ea"/>
            </a:endParaRPr>
          </a:p>
        </p:txBody>
      </p:sp>
      <p:sp>
        <p:nvSpPr>
          <p:cNvPr id="1048962" name="椭圆 19"/>
          <p:cNvSpPr>
            <a:spLocks noChangeAspect="1"/>
          </p:cNvSpPr>
          <p:nvPr>
            <p:custDataLst>
              <p:tags r:id="rId6"/>
            </p:custDataLst>
          </p:nvPr>
        </p:nvSpPr>
        <p:spPr>
          <a:xfrm>
            <a:off x="7296475" y="4005945"/>
            <a:ext cx="209193" cy="209193"/>
          </a:xfrm>
          <a:prstGeom prst="ellipse">
            <a:avLst/>
          </a:prstGeom>
          <a:gradFill>
            <a:gsLst>
              <a:gs pos="0">
                <a:schemeClr val="accent1">
                  <a:lumMod val="60000"/>
                  <a:lumOff val="40000"/>
                </a:schemeClr>
              </a:gs>
              <a:gs pos="54000">
                <a:schemeClr val="accent1"/>
              </a:gs>
            </a:gsLst>
            <a:lin ang="5400000" scaled="0"/>
          </a:gradFill>
          <a:ln w="19050">
            <a:gradFill>
              <a:gsLst>
                <a:gs pos="0">
                  <a:schemeClr val="accent1">
                    <a:lumMod val="20000"/>
                    <a:lumOff val="80000"/>
                  </a:schemeClr>
                </a:gs>
                <a:gs pos="37000">
                  <a:srgbClr val="FFFFFF"/>
                </a:gs>
                <a:gs pos="71000">
                  <a:schemeClr val="accent1">
                    <a:lumMod val="20000"/>
                    <a:lumOff val="80000"/>
                  </a:schemeClr>
                </a:gs>
                <a:gs pos="100000">
                  <a:srgbClr val="FFFFFF"/>
                </a:gs>
              </a:gsLst>
              <a:lin ang="16200000" scaled="0"/>
            </a:gradFill>
          </a:ln>
          <a:effectLst>
            <a:outerShdw blurRad="342900" sx="106000" sy="106000" algn="ctr"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sym typeface="+mn-ea"/>
            </a:endParaRPr>
          </a:p>
        </p:txBody>
      </p:sp>
      <p:sp>
        <p:nvSpPr>
          <p:cNvPr id="1048964" name="椭圆 20"/>
          <p:cNvSpPr>
            <a:spLocks noChangeAspect="1"/>
          </p:cNvSpPr>
          <p:nvPr>
            <p:custDataLst>
              <p:tags r:id="rId7"/>
            </p:custDataLst>
          </p:nvPr>
        </p:nvSpPr>
        <p:spPr>
          <a:xfrm>
            <a:off x="3771352" y="3818370"/>
            <a:ext cx="209193" cy="209193"/>
          </a:xfrm>
          <a:prstGeom prst="ellipse">
            <a:avLst/>
          </a:prstGeom>
          <a:gradFill>
            <a:gsLst>
              <a:gs pos="0">
                <a:schemeClr val="accent4">
                  <a:lumMod val="20000"/>
                  <a:lumOff val="80000"/>
                </a:schemeClr>
              </a:gs>
              <a:gs pos="54000">
                <a:schemeClr val="accent4"/>
              </a:gs>
              <a:gs pos="81000">
                <a:schemeClr val="accent4"/>
              </a:gs>
              <a:gs pos="100000">
                <a:schemeClr val="accent4">
                  <a:lumMod val="60000"/>
                  <a:lumOff val="40000"/>
                </a:schemeClr>
              </a:gs>
            </a:gsLst>
            <a:lin ang="4800000" scaled="0"/>
          </a:gradFill>
          <a:ln w="19050">
            <a:gradFill>
              <a:gsLst>
                <a:gs pos="0">
                  <a:schemeClr val="accent4">
                    <a:lumMod val="20000"/>
                    <a:lumOff val="80000"/>
                  </a:schemeClr>
                </a:gs>
                <a:gs pos="37000">
                  <a:srgbClr val="FFFFFF"/>
                </a:gs>
                <a:gs pos="71000">
                  <a:schemeClr val="accent4">
                    <a:lumMod val="20000"/>
                    <a:lumOff val="80000"/>
                  </a:schemeClr>
                </a:gs>
                <a:gs pos="100000">
                  <a:srgbClr val="FFFFFF"/>
                </a:gs>
              </a:gsLst>
              <a:lin ang="16200000" scaled="0"/>
            </a:gradFill>
          </a:ln>
          <a:effectLst>
            <a:outerShdw blurRad="355600" algn="ctr" rotWithShape="0">
              <a:schemeClr val="accent4">
                <a:alpha val="4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sym typeface="+mn-ea"/>
            </a:endParaRPr>
          </a:p>
        </p:txBody>
      </p:sp>
      <p:sp>
        <p:nvSpPr>
          <p:cNvPr id="1048966" name="圆角矩形 21"/>
          <p:cNvSpPr/>
          <p:nvPr>
            <p:custDataLst>
              <p:tags r:id="rId8"/>
            </p:custDataLst>
          </p:nvPr>
        </p:nvSpPr>
        <p:spPr>
          <a:xfrm>
            <a:off x="3107530" y="4562945"/>
            <a:ext cx="1537473" cy="419022"/>
          </a:xfrm>
          <a:prstGeom prst="roundRect">
            <a:avLst>
              <a:gd name="adj" fmla="val 50000"/>
            </a:avLst>
          </a:prstGeom>
          <a:gradFill>
            <a:gsLst>
              <a:gs pos="0">
                <a:schemeClr val="accent4">
                  <a:lumMod val="60000"/>
                  <a:lumOff val="40000"/>
                </a:schemeClr>
              </a:gs>
              <a:gs pos="48000">
                <a:schemeClr val="accent4"/>
              </a:gs>
              <a:gs pos="81000">
                <a:schemeClr val="accent4"/>
              </a:gs>
              <a:gs pos="100000">
                <a:schemeClr val="accent4">
                  <a:lumMod val="60000"/>
                  <a:lumOff val="40000"/>
                </a:schemeClr>
              </a:gs>
            </a:gsLst>
            <a:lin ang="5400000" scaled="0"/>
          </a:gra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8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600" b="1">
                <a:latin typeface="+mj-ea"/>
                <a:ea typeface="+mj-ea"/>
                <a:sym typeface="+mn-ea"/>
              </a:rPr>
              <a:t>添加标题</a:t>
            </a:r>
            <a:endParaRPr lang="zh-CN" altLang="en-US" sz="1600" b="1">
              <a:latin typeface="+mj-ea"/>
              <a:ea typeface="+mj-ea"/>
              <a:sym typeface="+mn-ea"/>
            </a:endParaRPr>
          </a:p>
        </p:txBody>
      </p:sp>
      <p:sp>
        <p:nvSpPr>
          <p:cNvPr id="1048968" name="椭圆 22"/>
          <p:cNvSpPr>
            <a:spLocks noChangeAspect="1"/>
          </p:cNvSpPr>
          <p:nvPr>
            <p:custDataLst>
              <p:tags r:id="rId9"/>
            </p:custDataLst>
          </p:nvPr>
        </p:nvSpPr>
        <p:spPr>
          <a:xfrm>
            <a:off x="6129700" y="4105136"/>
            <a:ext cx="209193" cy="209193"/>
          </a:xfrm>
          <a:prstGeom prst="ellipse">
            <a:avLst/>
          </a:prstGeom>
          <a:gradFill>
            <a:gsLst>
              <a:gs pos="0">
                <a:schemeClr val="accent4">
                  <a:lumMod val="20000"/>
                  <a:lumOff val="80000"/>
                </a:schemeClr>
              </a:gs>
              <a:gs pos="54000">
                <a:schemeClr val="accent4"/>
              </a:gs>
              <a:gs pos="81000">
                <a:schemeClr val="accent4"/>
              </a:gs>
              <a:gs pos="100000">
                <a:schemeClr val="accent4">
                  <a:lumMod val="60000"/>
                  <a:lumOff val="40000"/>
                </a:schemeClr>
              </a:gs>
            </a:gsLst>
            <a:lin ang="4800000" scaled="0"/>
          </a:gradFill>
          <a:ln w="19050">
            <a:gradFill>
              <a:gsLst>
                <a:gs pos="0">
                  <a:schemeClr val="accent4">
                    <a:lumMod val="20000"/>
                    <a:lumOff val="80000"/>
                  </a:schemeClr>
                </a:gs>
                <a:gs pos="37000">
                  <a:srgbClr val="FFFFFF"/>
                </a:gs>
                <a:gs pos="71000">
                  <a:schemeClr val="accent4">
                    <a:lumMod val="20000"/>
                    <a:lumOff val="80000"/>
                  </a:schemeClr>
                </a:gs>
                <a:gs pos="100000">
                  <a:srgbClr val="FFFFFF"/>
                </a:gs>
              </a:gsLst>
              <a:lin ang="16200000" scaled="0"/>
            </a:gradFill>
          </a:ln>
          <a:effectLst>
            <a:outerShdw blurRad="355600" algn="ctr" rotWithShape="0">
              <a:schemeClr val="accent4">
                <a:alpha val="4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sym typeface="+mn-ea"/>
            </a:endParaRPr>
          </a:p>
        </p:txBody>
      </p:sp>
      <p:sp>
        <p:nvSpPr>
          <p:cNvPr id="1048970" name="圆角矩形 23"/>
          <p:cNvSpPr/>
          <p:nvPr>
            <p:custDataLst>
              <p:tags r:id="rId10"/>
            </p:custDataLst>
          </p:nvPr>
        </p:nvSpPr>
        <p:spPr>
          <a:xfrm>
            <a:off x="5465878" y="4849711"/>
            <a:ext cx="1537473" cy="419022"/>
          </a:xfrm>
          <a:prstGeom prst="roundRect">
            <a:avLst>
              <a:gd name="adj" fmla="val 50000"/>
            </a:avLst>
          </a:prstGeom>
          <a:gradFill>
            <a:gsLst>
              <a:gs pos="0">
                <a:schemeClr val="accent4">
                  <a:lumMod val="60000"/>
                  <a:lumOff val="40000"/>
                </a:schemeClr>
              </a:gs>
              <a:gs pos="48000">
                <a:schemeClr val="accent4"/>
              </a:gs>
              <a:gs pos="81000">
                <a:schemeClr val="accent4"/>
              </a:gs>
              <a:gs pos="100000">
                <a:schemeClr val="accent4">
                  <a:lumMod val="60000"/>
                  <a:lumOff val="40000"/>
                </a:schemeClr>
              </a:gs>
            </a:gsLst>
            <a:lin ang="5400000" scaled="0"/>
          </a:gra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300" b="1">
                <a:latin typeface="+mj-ea"/>
                <a:ea typeface="+mj-ea"/>
                <a:sym typeface="+mn-ea"/>
              </a:rPr>
              <a:t>添加标题</a:t>
            </a:r>
            <a:endParaRPr lang="zh-CN" altLang="en-US" sz="1300" b="1">
              <a:latin typeface="+mj-ea"/>
              <a:ea typeface="+mj-ea"/>
              <a:sym typeface="+mn-ea"/>
            </a:endParaRPr>
          </a:p>
        </p:txBody>
      </p:sp>
      <p:sp>
        <p:nvSpPr>
          <p:cNvPr id="1048972" name="圆角矩形 24"/>
          <p:cNvSpPr/>
          <p:nvPr>
            <p:custDataLst>
              <p:tags r:id="rId11"/>
            </p:custDataLst>
          </p:nvPr>
        </p:nvSpPr>
        <p:spPr>
          <a:xfrm>
            <a:off x="4279392" y="3197150"/>
            <a:ext cx="1537473" cy="419022"/>
          </a:xfrm>
          <a:prstGeom prst="roundRect">
            <a:avLst>
              <a:gd name="adj" fmla="val 50000"/>
            </a:avLst>
          </a:prstGeom>
          <a:gradFill>
            <a:gsLst>
              <a:gs pos="0">
                <a:schemeClr val="accent1">
                  <a:lumMod val="60000"/>
                  <a:lumOff val="40000"/>
                </a:schemeClr>
              </a:gs>
              <a:gs pos="48000">
                <a:schemeClr val="accent1"/>
              </a:gs>
              <a:gs pos="81000">
                <a:schemeClr val="accent1"/>
              </a:gs>
              <a:gs pos="100000">
                <a:schemeClr val="accent1"/>
              </a:gs>
            </a:gsLst>
            <a:lin ang="5400000" scaled="0"/>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300" b="1">
                <a:latin typeface="+mj-ea"/>
                <a:ea typeface="+mj-ea"/>
                <a:sym typeface="+mn-ea"/>
              </a:rPr>
              <a:t>添加标题</a:t>
            </a:r>
            <a:endParaRPr lang="zh-CN" altLang="en-US" sz="1300" b="1">
              <a:latin typeface="+mj-ea"/>
              <a:ea typeface="+mj-ea"/>
              <a:sym typeface="+mn-ea"/>
            </a:endParaRPr>
          </a:p>
        </p:txBody>
      </p:sp>
      <p:sp>
        <p:nvSpPr>
          <p:cNvPr id="1048974" name="椭圆 25"/>
          <p:cNvSpPr>
            <a:spLocks noChangeAspect="1"/>
          </p:cNvSpPr>
          <p:nvPr>
            <p:custDataLst>
              <p:tags r:id="rId12"/>
            </p:custDataLst>
          </p:nvPr>
        </p:nvSpPr>
        <p:spPr>
          <a:xfrm>
            <a:off x="4943214" y="4044095"/>
            <a:ext cx="209193" cy="209193"/>
          </a:xfrm>
          <a:prstGeom prst="ellipse">
            <a:avLst/>
          </a:prstGeom>
          <a:gradFill>
            <a:gsLst>
              <a:gs pos="0">
                <a:schemeClr val="accent1">
                  <a:lumMod val="60000"/>
                  <a:lumOff val="40000"/>
                </a:schemeClr>
              </a:gs>
              <a:gs pos="54000">
                <a:schemeClr val="accent1"/>
              </a:gs>
            </a:gsLst>
            <a:lin ang="5400000" scaled="0"/>
          </a:gradFill>
          <a:ln w="19050">
            <a:gradFill>
              <a:gsLst>
                <a:gs pos="0">
                  <a:schemeClr val="accent1">
                    <a:lumMod val="20000"/>
                    <a:lumOff val="80000"/>
                  </a:schemeClr>
                </a:gs>
                <a:gs pos="37000">
                  <a:srgbClr val="FFFFFF"/>
                </a:gs>
                <a:gs pos="71000">
                  <a:schemeClr val="accent1">
                    <a:lumMod val="20000"/>
                    <a:lumOff val="80000"/>
                  </a:schemeClr>
                </a:gs>
                <a:gs pos="100000">
                  <a:srgbClr val="FFFFFF"/>
                </a:gs>
              </a:gsLst>
              <a:lin ang="16200000" scaled="0"/>
            </a:gradFill>
          </a:ln>
          <a:effectLst>
            <a:outerShdw blurRad="342900" sx="106000" sy="106000" algn="ctr"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sym typeface="+mn-ea"/>
            </a:endParaRPr>
          </a:p>
        </p:txBody>
      </p:sp>
      <p:sp>
        <p:nvSpPr>
          <p:cNvPr id="1048976" name="椭圆 26"/>
          <p:cNvSpPr>
            <a:spLocks noChangeAspect="1"/>
          </p:cNvSpPr>
          <p:nvPr>
            <p:custDataLst>
              <p:tags r:id="rId13"/>
            </p:custDataLst>
          </p:nvPr>
        </p:nvSpPr>
        <p:spPr>
          <a:xfrm>
            <a:off x="8414926" y="3754786"/>
            <a:ext cx="209193" cy="209193"/>
          </a:xfrm>
          <a:prstGeom prst="ellipse">
            <a:avLst/>
          </a:prstGeom>
          <a:gradFill>
            <a:gsLst>
              <a:gs pos="0">
                <a:schemeClr val="accent4">
                  <a:lumMod val="20000"/>
                  <a:lumOff val="80000"/>
                </a:schemeClr>
              </a:gs>
              <a:gs pos="54000">
                <a:schemeClr val="accent4"/>
              </a:gs>
              <a:gs pos="81000">
                <a:schemeClr val="accent4"/>
              </a:gs>
              <a:gs pos="100000">
                <a:schemeClr val="accent4">
                  <a:lumMod val="60000"/>
                  <a:lumOff val="40000"/>
                </a:schemeClr>
              </a:gs>
            </a:gsLst>
            <a:lin ang="4800000" scaled="0"/>
          </a:gradFill>
          <a:ln w="19050">
            <a:gradFill>
              <a:gsLst>
                <a:gs pos="0">
                  <a:schemeClr val="accent4">
                    <a:lumMod val="20000"/>
                    <a:lumOff val="80000"/>
                  </a:schemeClr>
                </a:gs>
                <a:gs pos="37000">
                  <a:srgbClr val="FFFFFF"/>
                </a:gs>
                <a:gs pos="71000">
                  <a:schemeClr val="accent4">
                    <a:lumMod val="20000"/>
                    <a:lumOff val="80000"/>
                  </a:schemeClr>
                </a:gs>
                <a:gs pos="100000">
                  <a:srgbClr val="FFFFFF"/>
                </a:gs>
              </a:gsLst>
              <a:lin ang="16200000" scaled="0"/>
            </a:gradFill>
          </a:ln>
          <a:effectLst>
            <a:outerShdw blurRad="355600" algn="ctr" rotWithShape="0">
              <a:schemeClr val="accent4">
                <a:alpha val="4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sym typeface="+mn-ea"/>
            </a:endParaRPr>
          </a:p>
        </p:txBody>
      </p:sp>
      <p:sp>
        <p:nvSpPr>
          <p:cNvPr id="1048978" name="圆角矩形 27"/>
          <p:cNvSpPr/>
          <p:nvPr>
            <p:custDataLst>
              <p:tags r:id="rId14"/>
            </p:custDataLst>
          </p:nvPr>
        </p:nvSpPr>
        <p:spPr>
          <a:xfrm>
            <a:off x="7751104" y="4499360"/>
            <a:ext cx="1537473" cy="419022"/>
          </a:xfrm>
          <a:prstGeom prst="roundRect">
            <a:avLst>
              <a:gd name="adj" fmla="val 50000"/>
            </a:avLst>
          </a:prstGeom>
          <a:gradFill>
            <a:gsLst>
              <a:gs pos="0">
                <a:schemeClr val="accent4">
                  <a:lumMod val="60000"/>
                  <a:lumOff val="40000"/>
                </a:schemeClr>
              </a:gs>
              <a:gs pos="48000">
                <a:schemeClr val="accent4"/>
              </a:gs>
              <a:gs pos="81000">
                <a:schemeClr val="accent4"/>
              </a:gs>
              <a:gs pos="100000">
                <a:schemeClr val="accent4">
                  <a:lumMod val="60000"/>
                  <a:lumOff val="40000"/>
                </a:schemeClr>
              </a:gs>
            </a:gsLst>
            <a:lin ang="5400000" scaled="0"/>
          </a:gra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300" b="1">
                <a:latin typeface="+mj-ea"/>
                <a:ea typeface="+mj-ea"/>
                <a:sym typeface="+mn-ea"/>
              </a:rPr>
              <a:t>添加标题</a:t>
            </a:r>
            <a:endParaRPr lang="zh-CN" altLang="en-US" sz="1300" b="1">
              <a:latin typeface="+mj-ea"/>
              <a:ea typeface="+mj-ea"/>
              <a:sym typeface="+mn-ea"/>
            </a:endParaRPr>
          </a:p>
        </p:txBody>
      </p:sp>
      <p:sp>
        <p:nvSpPr>
          <p:cNvPr id="1048980" name="圆角矩形 28"/>
          <p:cNvSpPr/>
          <p:nvPr>
            <p:custDataLst>
              <p:tags r:id="rId15"/>
            </p:custDataLst>
          </p:nvPr>
        </p:nvSpPr>
        <p:spPr>
          <a:xfrm>
            <a:off x="8936954" y="2490091"/>
            <a:ext cx="1537473" cy="419022"/>
          </a:xfrm>
          <a:prstGeom prst="roundRect">
            <a:avLst>
              <a:gd name="adj" fmla="val 50000"/>
            </a:avLst>
          </a:prstGeom>
          <a:gradFill>
            <a:gsLst>
              <a:gs pos="0">
                <a:schemeClr val="accent1">
                  <a:lumMod val="60000"/>
                  <a:lumOff val="40000"/>
                </a:schemeClr>
              </a:gs>
              <a:gs pos="48000">
                <a:schemeClr val="accent1"/>
              </a:gs>
              <a:gs pos="81000">
                <a:schemeClr val="accent1"/>
              </a:gs>
              <a:gs pos="100000">
                <a:schemeClr val="accent1"/>
              </a:gs>
            </a:gsLst>
            <a:lin ang="5400000" scaled="0"/>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300" b="1">
                <a:latin typeface="+mj-ea"/>
                <a:ea typeface="+mj-ea"/>
                <a:sym typeface="+mn-ea"/>
              </a:rPr>
              <a:t>添加标题</a:t>
            </a:r>
            <a:endParaRPr lang="zh-CN" altLang="en-US" sz="1300" b="1">
              <a:latin typeface="+mj-ea"/>
              <a:ea typeface="+mj-ea"/>
              <a:sym typeface="+mn-ea"/>
            </a:endParaRPr>
          </a:p>
        </p:txBody>
      </p:sp>
      <p:sp>
        <p:nvSpPr>
          <p:cNvPr id="1048982" name="椭圆 29"/>
          <p:cNvSpPr>
            <a:spLocks noChangeAspect="1"/>
          </p:cNvSpPr>
          <p:nvPr>
            <p:custDataLst>
              <p:tags r:id="rId16"/>
            </p:custDataLst>
          </p:nvPr>
        </p:nvSpPr>
        <p:spPr>
          <a:xfrm>
            <a:off x="9600776" y="3337036"/>
            <a:ext cx="209193" cy="209193"/>
          </a:xfrm>
          <a:prstGeom prst="ellipse">
            <a:avLst/>
          </a:prstGeom>
          <a:gradFill>
            <a:gsLst>
              <a:gs pos="0">
                <a:schemeClr val="accent1">
                  <a:lumMod val="60000"/>
                  <a:lumOff val="40000"/>
                </a:schemeClr>
              </a:gs>
              <a:gs pos="54000">
                <a:schemeClr val="accent1"/>
              </a:gs>
            </a:gsLst>
            <a:lin ang="5400000" scaled="0"/>
          </a:gradFill>
          <a:ln w="19050">
            <a:gradFill>
              <a:gsLst>
                <a:gs pos="0">
                  <a:schemeClr val="accent1">
                    <a:lumMod val="20000"/>
                    <a:lumOff val="80000"/>
                  </a:schemeClr>
                </a:gs>
                <a:gs pos="37000">
                  <a:srgbClr val="FFFFFF"/>
                </a:gs>
                <a:gs pos="71000">
                  <a:schemeClr val="accent1">
                    <a:lumMod val="20000"/>
                    <a:lumOff val="80000"/>
                  </a:schemeClr>
                </a:gs>
                <a:gs pos="100000">
                  <a:srgbClr val="FFFFFF"/>
                </a:gs>
              </a:gsLst>
              <a:lin ang="16200000" scaled="0"/>
            </a:gradFill>
          </a:ln>
          <a:effectLst>
            <a:outerShdw blurRad="342900" sx="106000" sy="106000" algn="ctr"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sym typeface="+mn-ea"/>
            </a:endParaRPr>
          </a:p>
        </p:txBody>
      </p:sp>
      <p:sp>
        <p:nvSpPr>
          <p:cNvPr id="1048984" name="正文"/>
          <p:cNvSpPr txBox="1"/>
          <p:nvPr>
            <p:custDataLst>
              <p:tags r:id="rId17"/>
            </p:custDataLst>
          </p:nvPr>
        </p:nvSpPr>
        <p:spPr>
          <a:xfrm>
            <a:off x="1638729" y="1547133"/>
            <a:ext cx="2163144" cy="89526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封面：包括标题、作者、日期等信息</a:t>
            </a:r>
            <a:endParaRPr lang="zh-CN" altLang="en-US" sz="1200" spc="150">
              <a:solidFill>
                <a:schemeClr val="tx1">
                  <a:lumMod val="65000"/>
                  <a:lumOff val="35000"/>
                </a:schemeClr>
              </a:solidFill>
              <a:latin typeface="+mn-ea"/>
              <a:sym typeface="+mn-ea"/>
            </a:endParaRPr>
          </a:p>
        </p:txBody>
      </p:sp>
      <p:sp>
        <p:nvSpPr>
          <p:cNvPr id="1048986" name="正文"/>
          <p:cNvSpPr txBox="1"/>
          <p:nvPr>
            <p:custDataLst>
              <p:tags r:id="rId18"/>
            </p:custDataLst>
          </p:nvPr>
        </p:nvSpPr>
        <p:spPr>
          <a:xfrm>
            <a:off x="3965920" y="2177891"/>
            <a:ext cx="2163144" cy="89526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引言：介绍课件的目的、背景和主要内容</a:t>
            </a:r>
            <a:endParaRPr lang="zh-CN" altLang="en-US" sz="1200" spc="150">
              <a:solidFill>
                <a:schemeClr val="tx1">
                  <a:lumMod val="65000"/>
                  <a:lumOff val="35000"/>
                </a:schemeClr>
              </a:solidFill>
              <a:latin typeface="+mn-ea"/>
              <a:sym typeface="+mn-ea"/>
            </a:endParaRPr>
          </a:p>
        </p:txBody>
      </p:sp>
      <p:sp>
        <p:nvSpPr>
          <p:cNvPr id="1048988" name="正文"/>
          <p:cNvSpPr txBox="1"/>
          <p:nvPr>
            <p:custDataLst>
              <p:tags r:id="rId19"/>
            </p:custDataLst>
          </p:nvPr>
        </p:nvSpPr>
        <p:spPr>
          <a:xfrm>
            <a:off x="6319181" y="2111127"/>
            <a:ext cx="2163144" cy="89526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案例分析：通过实际案例分析，加深观众对金融知识的理解</a:t>
            </a:r>
            <a:endParaRPr lang="zh-CN" altLang="en-US" sz="1200" spc="150">
              <a:solidFill>
                <a:schemeClr val="tx1">
                  <a:lumMod val="65000"/>
                  <a:lumOff val="35000"/>
                </a:schemeClr>
              </a:solidFill>
              <a:latin typeface="+mn-ea"/>
              <a:sym typeface="+mn-ea"/>
            </a:endParaRPr>
          </a:p>
        </p:txBody>
      </p:sp>
      <p:sp>
        <p:nvSpPr>
          <p:cNvPr id="1048990" name="正文"/>
          <p:cNvSpPr txBox="1"/>
          <p:nvPr>
            <p:custDataLst>
              <p:tags r:id="rId20"/>
            </p:custDataLst>
          </p:nvPr>
        </p:nvSpPr>
        <p:spPr>
          <a:xfrm>
            <a:off x="8623483" y="1460022"/>
            <a:ext cx="2163144" cy="89526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附录：提供参考资料、数据来源等信息，便于观众进一步学习和研究</a:t>
            </a:r>
            <a:endParaRPr lang="zh-CN" altLang="en-US" sz="1200" spc="150">
              <a:solidFill>
                <a:schemeClr val="tx1">
                  <a:lumMod val="65000"/>
                  <a:lumOff val="35000"/>
                </a:schemeClr>
              </a:solidFill>
              <a:latin typeface="+mn-ea"/>
              <a:sym typeface="+mn-ea"/>
            </a:endParaRPr>
          </a:p>
        </p:txBody>
      </p:sp>
      <p:sp>
        <p:nvSpPr>
          <p:cNvPr id="1048992" name="正文"/>
          <p:cNvSpPr txBox="1"/>
          <p:nvPr>
            <p:custDataLst>
              <p:tags r:id="rId21"/>
            </p:custDataLst>
          </p:nvPr>
        </p:nvSpPr>
        <p:spPr>
          <a:xfrm>
            <a:off x="2794058" y="5087516"/>
            <a:ext cx="2163144" cy="7070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目录：列出所有章节和子章节，便于观众了解课件结构</a:t>
            </a:r>
            <a:endParaRPr lang="zh-CN" altLang="en-US" sz="1200" spc="150">
              <a:solidFill>
                <a:schemeClr val="tx1">
                  <a:lumMod val="65000"/>
                  <a:lumOff val="35000"/>
                </a:schemeClr>
              </a:solidFill>
              <a:latin typeface="+mn-ea"/>
              <a:sym typeface="+mn-ea"/>
            </a:endParaRPr>
          </a:p>
        </p:txBody>
      </p:sp>
      <p:sp>
        <p:nvSpPr>
          <p:cNvPr id="1048994" name="正文"/>
          <p:cNvSpPr txBox="1"/>
          <p:nvPr>
            <p:custDataLst>
              <p:tags r:id="rId22"/>
            </p:custDataLst>
          </p:nvPr>
        </p:nvSpPr>
        <p:spPr>
          <a:xfrm>
            <a:off x="5152406" y="5374918"/>
            <a:ext cx="2163144" cy="7070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正文：详细讲解金融基础知识，包括金融市场、金融工具、金融风险等</a:t>
            </a:r>
            <a:endParaRPr lang="zh-CN" altLang="en-US" sz="1200" spc="150">
              <a:solidFill>
                <a:schemeClr val="tx1">
                  <a:lumMod val="65000"/>
                  <a:lumOff val="35000"/>
                </a:schemeClr>
              </a:solidFill>
              <a:latin typeface="+mn-ea"/>
              <a:sym typeface="+mn-ea"/>
            </a:endParaRPr>
          </a:p>
        </p:txBody>
      </p:sp>
      <p:sp>
        <p:nvSpPr>
          <p:cNvPr id="1048996" name="正文"/>
          <p:cNvSpPr txBox="1"/>
          <p:nvPr>
            <p:custDataLst>
              <p:tags r:id="rId23"/>
            </p:custDataLst>
          </p:nvPr>
        </p:nvSpPr>
        <p:spPr>
          <a:xfrm>
            <a:off x="7437632" y="5032834"/>
            <a:ext cx="2163144" cy="7070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总结：总结课件的主要内容，强调重点和难点</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30" name="标题 1"/>
          <p:cNvSpPr>
            <a:spLocks noGrp="1"/>
          </p:cNvSpPr>
          <p:nvPr>
            <p:ph type="title"/>
          </p:nvPr>
        </p:nvSpPr>
        <p:spPr/>
        <p:txBody>
          <a:bodyPr/>
          <a:lstStyle/>
          <a:p>
            <a:r>
              <a:rPr lang="zh-CN" altLang="en-US"/>
              <a:t>PPT课件的特点和亮点</a:t>
            </a:r>
            <a:endParaRPr lang="zh-CN" altLang="en-US"/>
          </a:p>
        </p:txBody>
      </p:sp>
      <p:sp>
        <p:nvSpPr>
          <p:cNvPr id="1049032"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直观性：通过图片、图表、动画等形式，使内容更加直观易懂</a:t>
            </a:r>
            <a:endParaRPr lang="zh-CN" altLang="en-US" sz="1200" spc="150">
              <a:solidFill>
                <a:schemeClr val="tx1">
                  <a:lumMod val="65000"/>
                  <a:lumOff val="35000"/>
                </a:schemeClr>
              </a:solidFill>
              <a:latin typeface="+mn-ea"/>
              <a:sym typeface="+mn-ea"/>
            </a:endParaRPr>
          </a:p>
        </p:txBody>
      </p:sp>
      <p:sp>
        <p:nvSpPr>
          <p:cNvPr id="1049034"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互动性：可以设置问答、投票等互动环节，增加观众的参与感</a:t>
            </a:r>
            <a:endParaRPr lang="zh-CN" altLang="en-US" sz="1200" spc="150">
              <a:solidFill>
                <a:schemeClr val="tx1">
                  <a:lumMod val="65000"/>
                  <a:lumOff val="35000"/>
                </a:schemeClr>
              </a:solidFill>
              <a:latin typeface="+mn-ea"/>
              <a:sym typeface="+mn-ea"/>
            </a:endParaRPr>
          </a:p>
        </p:txBody>
      </p:sp>
      <p:sp>
        <p:nvSpPr>
          <p:cNvPr id="1049036"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灵活性：可以根据需要调整内容、顺序、时间等，满足不同观众的需求</a:t>
            </a:r>
            <a:endParaRPr lang="zh-CN" altLang="en-US" sz="1200" spc="150">
              <a:solidFill>
                <a:schemeClr val="tx1">
                  <a:lumMod val="65000"/>
                  <a:lumOff val="35000"/>
                </a:schemeClr>
              </a:solidFill>
              <a:latin typeface="+mn-ea"/>
              <a:sym typeface="+mn-ea"/>
            </a:endParaRPr>
          </a:p>
        </p:txBody>
      </p:sp>
      <p:sp>
        <p:nvSpPr>
          <p:cNvPr id="1049038"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实用性：可以提供下载、分享等功能，方便观众课后复习和参考</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072" name="标题"/>
          <p:cNvSpPr>
            <a:spLocks noGrp="1"/>
          </p:cNvSpPr>
          <p:nvPr>
            <p:ph type="title"/>
            <p:custDataLst>
              <p:tags r:id="rId2"/>
            </p:custDataLst>
          </p:nvPr>
        </p:nvSpPr>
        <p:spPr>
          <a:xfrm>
            <a:off x="825361" y="3133103"/>
            <a:ext cx="6367550" cy="1743697"/>
          </a:xfrm>
        </p:spPr>
        <p:txBody>
          <a:bodyPr/>
          <a:lstStyle/>
          <a:p>
            <a:r>
              <a:rPr lang="zh-CN" altLang="en-US"/>
              <a:t>金融基础知识</a:t>
            </a:r>
            <a:endParaRPr lang="zh-CN" altLang="en-US"/>
          </a:p>
        </p:txBody>
      </p:sp>
      <p:sp>
        <p:nvSpPr>
          <p:cNvPr id="1049074"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124" name="标题 1"/>
          <p:cNvSpPr>
            <a:spLocks noGrp="1"/>
          </p:cNvSpPr>
          <p:nvPr>
            <p:ph type="title"/>
          </p:nvPr>
        </p:nvSpPr>
        <p:spPr/>
        <p:txBody>
          <a:bodyPr/>
          <a:lstStyle/>
          <a:p>
            <a:r>
              <a:rPr lang="zh-CN" altLang="en-US"/>
              <a:t>金融市场的概念和作用</a:t>
            </a:r>
            <a:endParaRPr lang="zh-CN" altLang="en-US"/>
          </a:p>
        </p:txBody>
      </p:sp>
      <p:sp>
        <p:nvSpPr>
          <p:cNvPr id="1049126"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28"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130"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金融市场：指进行金融资产交易的场所，包括股票市场、债券市场、外汇市场等</a:t>
            </a:r>
            <a:endParaRPr lang="zh-CN" altLang="en-US" sz="2000" spc="200">
              <a:solidFill>
                <a:schemeClr val="tx1">
                  <a:lumMod val="85000"/>
                  <a:lumOff val="15000"/>
                </a:schemeClr>
              </a:solidFill>
              <a:latin typeface="+mn-ea"/>
              <a:sym typeface="+mn-ea"/>
            </a:endParaRPr>
          </a:p>
        </p:txBody>
      </p:sp>
      <p:sp>
        <p:nvSpPr>
          <p:cNvPr id="1049132"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34"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36"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概念：金融市场是金融资产交易的场所，包括股票市场、债券市场、外汇市场等</a:t>
            </a:r>
            <a:endParaRPr lang="zh-CN" altLang="en-US" sz="2000" spc="200">
              <a:solidFill>
                <a:schemeClr val="tx1">
                  <a:lumMod val="85000"/>
                  <a:lumOff val="15000"/>
                </a:schemeClr>
              </a:solidFill>
              <a:latin typeface="+mn-ea"/>
              <a:sym typeface="+mn-ea"/>
            </a:endParaRPr>
          </a:p>
        </p:txBody>
      </p:sp>
      <p:sp>
        <p:nvSpPr>
          <p:cNvPr id="1049138"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40"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42"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作用：金融市场是金融资产交易的场所，包括股票市场、债券市场、外汇市场等</a:t>
            </a:r>
            <a:endParaRPr lang="zh-CN" altLang="en-US" sz="2000" spc="200">
              <a:solidFill>
                <a:schemeClr val="tx1">
                  <a:lumMod val="85000"/>
                  <a:lumOff val="15000"/>
                </a:schemeClr>
              </a:solidFill>
              <a:latin typeface="+mn-ea"/>
              <a:sym typeface="+mn-ea"/>
            </a:endParaRPr>
          </a:p>
        </p:txBody>
      </p:sp>
      <p:sp>
        <p:nvSpPr>
          <p:cNvPr id="1049144"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46"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48"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作用：金融市场是金融资产交易的场所，包括股票市场、债券市场、外汇市场等</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182" name="标题 1"/>
          <p:cNvSpPr>
            <a:spLocks noGrp="1"/>
          </p:cNvSpPr>
          <p:nvPr>
            <p:ph type="title"/>
          </p:nvPr>
        </p:nvSpPr>
        <p:spPr/>
        <p:txBody>
          <a:bodyPr/>
          <a:lstStyle/>
          <a:p>
            <a:r>
              <a:rPr lang="zh-CN" altLang="en-US"/>
              <a:t>金融市场的参与者</a:t>
            </a:r>
            <a:endParaRPr lang="zh-CN" altLang="en-US"/>
          </a:p>
        </p:txBody>
      </p:sp>
      <p:sp>
        <p:nvSpPr>
          <p:cNvPr id="1049184"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86"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88"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投资者：个人投资者、机构投资者</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90"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92"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94"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融资者：企业、政府、个人</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96"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98"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00" name="TextBox 2"/>
          <p:cNvSpPr txBox="1"/>
          <p:nvPr>
            <p:custDataLst>
              <p:tags r:id="rId10"/>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中介机构：银行、证券公司、保险公司等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02"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04"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06"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监管机构：政府、央行、证监会等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240" name="标题 1"/>
          <p:cNvSpPr>
            <a:spLocks noGrp="1"/>
          </p:cNvSpPr>
          <p:nvPr>
            <p:ph type="title"/>
          </p:nvPr>
        </p:nvSpPr>
        <p:spPr/>
        <p:txBody>
          <a:bodyPr/>
          <a:lstStyle/>
          <a:p>
            <a:r>
              <a:rPr lang="zh-CN" altLang="en-US"/>
              <a:t>金融市场的交易品种</a:t>
            </a:r>
            <a:endParaRPr lang="zh-CN" altLang="en-US"/>
          </a:p>
        </p:txBody>
      </p:sp>
      <p:sp>
        <p:nvSpPr>
          <p:cNvPr id="1049242" name="正文"/>
          <p:cNvSpPr txBox="1"/>
          <p:nvPr>
            <p:custDataLst>
              <p:tags r:id="rId2"/>
            </p:custDataLst>
          </p:nvPr>
        </p:nvSpPr>
        <p:spPr>
          <a:xfrm>
            <a:off x="3314423" y="1364400"/>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股票：上市公司发行的股权凭证，投资者可以购买股票成为公司的股东</a:t>
            </a:r>
            <a:endParaRPr lang="zh-CN" altLang="en-US" sz="1200" spc="150">
              <a:solidFill>
                <a:schemeClr val="tx1">
                  <a:lumMod val="65000"/>
                  <a:lumOff val="35000"/>
                </a:schemeClr>
              </a:solidFill>
              <a:latin typeface="+mn-ea"/>
              <a:sym typeface="+mn-ea"/>
            </a:endParaRPr>
          </a:p>
        </p:txBody>
      </p:sp>
      <p:sp>
        <p:nvSpPr>
          <p:cNvPr id="1049244" name="正文"/>
          <p:cNvSpPr txBox="1"/>
          <p:nvPr>
            <p:custDataLst>
              <p:tags r:id="rId3"/>
            </p:custDataLst>
          </p:nvPr>
        </p:nvSpPr>
        <p:spPr>
          <a:xfrm>
            <a:off x="3314423" y="2179951"/>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债券：政府、金融机构或企业发行的债务凭证，投资者可以购买债券获得利息收入</a:t>
            </a:r>
            <a:endParaRPr lang="zh-CN" altLang="en-US" sz="1200" spc="150">
              <a:solidFill>
                <a:schemeClr val="tx1">
                  <a:lumMod val="65000"/>
                  <a:lumOff val="35000"/>
                </a:schemeClr>
              </a:solidFill>
              <a:latin typeface="+mn-ea"/>
              <a:sym typeface="+mn-ea"/>
            </a:endParaRPr>
          </a:p>
        </p:txBody>
      </p:sp>
      <p:sp>
        <p:nvSpPr>
          <p:cNvPr id="1049246" name="正文"/>
          <p:cNvSpPr txBox="1"/>
          <p:nvPr>
            <p:custDataLst>
              <p:tags r:id="rId4"/>
            </p:custDataLst>
          </p:nvPr>
        </p:nvSpPr>
        <p:spPr>
          <a:xfrm>
            <a:off x="3314423" y="2995501"/>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基金：由基金管理公司管理的投资组合，投资者可以购买基金份额获得投资收益</a:t>
            </a:r>
            <a:endParaRPr lang="zh-CN" altLang="en-US" sz="1200" spc="150">
              <a:solidFill>
                <a:schemeClr val="tx1">
                  <a:lumMod val="65000"/>
                  <a:lumOff val="35000"/>
                </a:schemeClr>
              </a:solidFill>
              <a:latin typeface="+mn-ea"/>
              <a:sym typeface="+mn-ea"/>
            </a:endParaRPr>
          </a:p>
        </p:txBody>
      </p:sp>
      <p:sp>
        <p:nvSpPr>
          <p:cNvPr id="1049248" name="正文"/>
          <p:cNvSpPr txBox="1"/>
          <p:nvPr>
            <p:custDataLst>
              <p:tags r:id="rId5"/>
            </p:custDataLst>
          </p:nvPr>
        </p:nvSpPr>
        <p:spPr>
          <a:xfrm>
            <a:off x="3314423" y="3811052"/>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期货：标准化的远期合约，投资者可以购买期货合约进行投机或套期保值</a:t>
            </a:r>
            <a:endParaRPr lang="zh-CN" altLang="en-US" sz="1200" spc="150">
              <a:solidFill>
                <a:schemeClr val="tx1">
                  <a:lumMod val="65000"/>
                  <a:lumOff val="35000"/>
                </a:schemeClr>
              </a:solidFill>
              <a:latin typeface="+mn-ea"/>
              <a:sym typeface="+mn-ea"/>
            </a:endParaRPr>
          </a:p>
        </p:txBody>
      </p:sp>
      <p:sp>
        <p:nvSpPr>
          <p:cNvPr id="1049250" name="正文"/>
          <p:cNvSpPr txBox="1"/>
          <p:nvPr>
            <p:custDataLst>
              <p:tags r:id="rId6"/>
            </p:custDataLst>
          </p:nvPr>
        </p:nvSpPr>
        <p:spPr>
          <a:xfrm>
            <a:off x="3314423" y="4626603"/>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期权：一种选择权合约，投资者可以购买期权合约获得在未来某个时间以特定价格买卖某种资产的权利</a:t>
            </a:r>
            <a:endParaRPr lang="zh-CN" altLang="en-US" sz="1200" spc="150">
              <a:solidFill>
                <a:schemeClr val="tx1">
                  <a:lumMod val="65000"/>
                  <a:lumOff val="35000"/>
                </a:schemeClr>
              </a:solidFill>
              <a:latin typeface="+mn-ea"/>
              <a:sym typeface="+mn-ea"/>
            </a:endParaRPr>
          </a:p>
        </p:txBody>
      </p:sp>
      <p:sp>
        <p:nvSpPr>
          <p:cNvPr id="1049252" name="正文"/>
          <p:cNvSpPr txBox="1"/>
          <p:nvPr>
            <p:custDataLst>
              <p:tags r:id="rId7"/>
            </p:custDataLst>
          </p:nvPr>
        </p:nvSpPr>
        <p:spPr>
          <a:xfrm>
            <a:off x="3314423" y="5442154"/>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外汇：不同国家货币之间的兑换，投资者可以购买外汇进行套利或对冲风险</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286" name="标题 1"/>
          <p:cNvSpPr>
            <a:spLocks noGrp="1"/>
          </p:cNvSpPr>
          <p:nvPr>
            <p:ph type="title"/>
          </p:nvPr>
        </p:nvSpPr>
        <p:spPr/>
        <p:txBody>
          <a:bodyPr/>
          <a:lstStyle/>
          <a:p>
            <a:r>
              <a:rPr lang="zh-CN" altLang="en-US"/>
              <a:t>金融市场的交易方式</a:t>
            </a:r>
            <a:endParaRPr lang="zh-CN" altLang="en-US"/>
          </a:p>
        </p:txBody>
      </p:sp>
      <p:sp>
        <p:nvSpPr>
          <p:cNvPr id="1049288" name="五边形 16"/>
          <p:cNvSpPr/>
          <p:nvPr>
            <p:custDataLst>
              <p:tags r:id="rId2"/>
            </p:custDataLst>
          </p:nvPr>
        </p:nvSpPr>
        <p:spPr>
          <a:xfrm rot="16200000" flipH="1">
            <a:off x="7089075" y="1610071"/>
            <a:ext cx="820236" cy="2386711"/>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0" name="五边形 17"/>
          <p:cNvSpPr/>
          <p:nvPr>
            <p:custDataLst>
              <p:tags r:id="rId3"/>
            </p:custDataLst>
          </p:nvPr>
        </p:nvSpPr>
        <p:spPr>
          <a:xfrm rot="16200000" flipH="1">
            <a:off x="7109348" y="4268920"/>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2"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4"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6" name="五边形 2"/>
          <p:cNvSpPr/>
          <p:nvPr>
            <p:custDataLst>
              <p:tags r:id="rId6"/>
            </p:custDataLst>
          </p:nvPr>
        </p:nvSpPr>
        <p:spPr>
          <a:xfrm rot="16200000" flipH="1">
            <a:off x="1620865" y="1610685"/>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8" name="五边形 3"/>
          <p:cNvSpPr/>
          <p:nvPr>
            <p:custDataLst>
              <p:tags r:id="rId7"/>
            </p:custDataLst>
          </p:nvPr>
        </p:nvSpPr>
        <p:spPr>
          <a:xfrm rot="16200000" flipH="1">
            <a:off x="1642367" y="4268920"/>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0"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2"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现货交易：即时交易，一手交钱一手交货</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30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期权交易：赋予买方在未来某个时间以特定价格买入或卖出某种资产的权利</a:t>
            </a:r>
            <a:endParaRPr sz="2000">
              <a:solidFill>
                <a:schemeClr val="tx1">
                  <a:lumMod val="75000"/>
                  <a:lumOff val="25000"/>
                </a:schemeClr>
              </a:solidFill>
              <a:latin typeface="+mn-ea"/>
              <a:ea typeface="+mn-ea"/>
              <a:cs typeface="+mn-ea"/>
              <a:sym typeface="+mn-lt"/>
            </a:endParaRPr>
          </a:p>
        </p:txBody>
      </p:sp>
      <p:sp>
        <p:nvSpPr>
          <p:cNvPr id="1049308" name="五边形 9"/>
          <p:cNvSpPr/>
          <p:nvPr>
            <p:custDataLst>
              <p:tags r:id="rId12"/>
            </p:custDataLst>
          </p:nvPr>
        </p:nvSpPr>
        <p:spPr>
          <a:xfrm rot="16200000" flipH="1">
            <a:off x="4425312" y="1622972"/>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0" name="五边形 10"/>
          <p:cNvSpPr/>
          <p:nvPr>
            <p:custDataLst>
              <p:tags r:id="rId13"/>
            </p:custDataLst>
          </p:nvPr>
        </p:nvSpPr>
        <p:spPr>
          <a:xfrm rot="16200000" flipH="1">
            <a:off x="4446199" y="4281207"/>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2"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314"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6" name="五边形 23"/>
          <p:cNvSpPr/>
          <p:nvPr>
            <p:custDataLst>
              <p:tags r:id="rId16"/>
            </p:custDataLst>
          </p:nvPr>
        </p:nvSpPr>
        <p:spPr>
          <a:xfrm rot="16200000" flipH="1">
            <a:off x="9751610" y="1646931"/>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8" name="五边形 24"/>
          <p:cNvSpPr/>
          <p:nvPr>
            <p:custDataLst>
              <p:tags r:id="rId17"/>
            </p:custDataLst>
          </p:nvPr>
        </p:nvSpPr>
        <p:spPr>
          <a:xfrm rot="16200000" flipH="1">
            <a:off x="9772498" y="4303937"/>
            <a:ext cx="779748" cy="2143084"/>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0"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2"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互换交易：双方约定在未来某个时间交换某种资产或现金流</a:t>
            </a:r>
            <a:endParaRPr sz="2000" err="1">
              <a:solidFill>
                <a:schemeClr val="tx1">
                  <a:lumMod val="75000"/>
                  <a:lumOff val="25000"/>
                </a:schemeClr>
              </a:solidFill>
              <a:latin typeface="+mn-ea"/>
              <a:ea typeface="+mn-ea"/>
              <a:cs typeface="+mn-ea"/>
              <a:sym typeface="+mn-lt"/>
            </a:endParaRPr>
          </a:p>
        </p:txBody>
      </p:sp>
      <p:sp>
        <p:nvSpPr>
          <p:cNvPr id="104932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期货交易：约定在未来某个时间进行交易</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360" name="标题"/>
          <p:cNvSpPr>
            <a:spLocks noGrp="1"/>
          </p:cNvSpPr>
          <p:nvPr>
            <p:ph type="title"/>
            <p:custDataLst>
              <p:tags r:id="rId2"/>
            </p:custDataLst>
          </p:nvPr>
        </p:nvSpPr>
        <p:spPr>
          <a:xfrm>
            <a:off x="825361" y="3133103"/>
            <a:ext cx="6367550" cy="1743697"/>
          </a:xfrm>
        </p:spPr>
        <p:txBody>
          <a:bodyPr/>
          <a:lstStyle/>
          <a:p>
            <a:r>
              <a:rPr lang="zh-CN" altLang="en-US"/>
              <a:t>金融市场分析</a:t>
            </a:r>
            <a:endParaRPr lang="zh-CN" altLang="en-US"/>
          </a:p>
        </p:txBody>
      </p:sp>
      <p:sp>
        <p:nvSpPr>
          <p:cNvPr id="1049362"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412" name="标题 1"/>
          <p:cNvSpPr>
            <a:spLocks noGrp="1"/>
          </p:cNvSpPr>
          <p:nvPr>
            <p:ph type="title"/>
          </p:nvPr>
        </p:nvSpPr>
        <p:spPr/>
        <p:txBody>
          <a:bodyPr/>
          <a:lstStyle/>
          <a:p>
            <a:r>
              <a:rPr lang="zh-CN" altLang="en-US"/>
              <a:t>金融市场的宏观经济分析</a:t>
            </a:r>
            <a:endParaRPr lang="zh-CN" altLang="en-US"/>
          </a:p>
        </p:txBody>
      </p:sp>
      <p:sp>
        <p:nvSpPr>
          <p:cNvPr id="1049414" name="矩形 5"/>
          <p:cNvSpPr/>
          <p:nvPr>
            <p:custDataLst>
              <p:tags r:id="rId2"/>
            </p:custDataLst>
          </p:nvPr>
        </p:nvSpPr>
        <p:spPr>
          <a:xfrm>
            <a:off x="860247"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16" name="矩形 10"/>
          <p:cNvSpPr/>
          <p:nvPr>
            <p:custDataLst>
              <p:tags r:id="rId3"/>
            </p:custDataLst>
          </p:nvPr>
        </p:nvSpPr>
        <p:spPr>
          <a:xfrm>
            <a:off x="1211291"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18" name="TextBox 2"/>
          <p:cNvSpPr txBox="1"/>
          <p:nvPr>
            <p:custDataLst>
              <p:tags r:id="rId4"/>
            </p:custDataLst>
          </p:nvPr>
        </p:nvSpPr>
        <p:spPr>
          <a:xfrm>
            <a:off x="1013666" y="2131496"/>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宏观经济指标：GDP、CPI、PMI等</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420" name="矩形 6"/>
          <p:cNvSpPr/>
          <p:nvPr>
            <p:custDataLst>
              <p:tags r:id="rId5"/>
            </p:custDataLst>
          </p:nvPr>
        </p:nvSpPr>
        <p:spPr>
          <a:xfrm>
            <a:off x="4472098"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22" name="矩形 11"/>
          <p:cNvSpPr/>
          <p:nvPr>
            <p:custDataLst>
              <p:tags r:id="rId6"/>
            </p:custDataLst>
          </p:nvPr>
        </p:nvSpPr>
        <p:spPr>
          <a:xfrm>
            <a:off x="4842644"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24" name="TextBox 2"/>
          <p:cNvSpPr txBox="1"/>
          <p:nvPr>
            <p:custDataLst>
              <p:tags r:id="rId7"/>
            </p:custDataLst>
          </p:nvPr>
        </p:nvSpPr>
        <p:spPr>
          <a:xfrm>
            <a:off x="4625517" y="2131496"/>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经济周期：繁荣、衰退、萧条、复苏</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426" name="矩形 7"/>
          <p:cNvSpPr/>
          <p:nvPr>
            <p:custDataLst>
              <p:tags r:id="rId8"/>
            </p:custDataLst>
          </p:nvPr>
        </p:nvSpPr>
        <p:spPr>
          <a:xfrm>
            <a:off x="8083298"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28" name="矩形 12"/>
          <p:cNvSpPr/>
          <p:nvPr>
            <p:custDataLst>
              <p:tags r:id="rId9"/>
            </p:custDataLst>
          </p:nvPr>
        </p:nvSpPr>
        <p:spPr>
          <a:xfrm>
            <a:off x="8473346"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30" name="TextBox 2"/>
          <p:cNvSpPr txBox="1"/>
          <p:nvPr>
            <p:custDataLst>
              <p:tags r:id="rId10"/>
            </p:custDataLst>
          </p:nvPr>
        </p:nvSpPr>
        <p:spPr>
          <a:xfrm>
            <a:off x="8236717" y="2131496"/>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货币政策：利率、货币供应量、信贷政策等</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432" name="矩形 33"/>
          <p:cNvSpPr/>
          <p:nvPr>
            <p:custDataLst>
              <p:tags r:id="rId11"/>
            </p:custDataLst>
          </p:nvPr>
        </p:nvSpPr>
        <p:spPr>
          <a:xfrm>
            <a:off x="859597" y="3947822"/>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34" name="矩形 37"/>
          <p:cNvSpPr/>
          <p:nvPr>
            <p:custDataLst>
              <p:tags r:id="rId12"/>
            </p:custDataLst>
          </p:nvPr>
        </p:nvSpPr>
        <p:spPr>
          <a:xfrm>
            <a:off x="1210641" y="3942621"/>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36" name="TextBox 2"/>
          <p:cNvSpPr txBox="1"/>
          <p:nvPr>
            <p:custDataLst>
              <p:tags r:id="rId13"/>
            </p:custDataLst>
          </p:nvPr>
        </p:nvSpPr>
        <p:spPr>
          <a:xfrm>
            <a:off x="1013016" y="4709717"/>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财政政策：税收、政府支出、公共投资等</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438" name="矩形 34"/>
          <p:cNvSpPr/>
          <p:nvPr>
            <p:custDataLst>
              <p:tags r:id="rId14"/>
            </p:custDataLst>
          </p:nvPr>
        </p:nvSpPr>
        <p:spPr>
          <a:xfrm>
            <a:off x="4471447" y="3947822"/>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40" name="矩形 38"/>
          <p:cNvSpPr/>
          <p:nvPr>
            <p:custDataLst>
              <p:tags r:id="rId15"/>
            </p:custDataLst>
          </p:nvPr>
        </p:nvSpPr>
        <p:spPr>
          <a:xfrm>
            <a:off x="4841994" y="3942621"/>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42" name="TextBox 2"/>
          <p:cNvSpPr txBox="1"/>
          <p:nvPr>
            <p:custDataLst>
              <p:tags r:id="rId16"/>
            </p:custDataLst>
          </p:nvPr>
        </p:nvSpPr>
        <p:spPr>
          <a:xfrm>
            <a:off x="4624867" y="4709717"/>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国际经济环境：国际贸易、汇率、国际资本流动等</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444" name="矩形 35"/>
          <p:cNvSpPr/>
          <p:nvPr>
            <p:custDataLst>
              <p:tags r:id="rId17"/>
            </p:custDataLst>
          </p:nvPr>
        </p:nvSpPr>
        <p:spPr>
          <a:xfrm>
            <a:off x="8082648" y="3947822"/>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46" name="矩形 39"/>
          <p:cNvSpPr/>
          <p:nvPr>
            <p:custDataLst>
              <p:tags r:id="rId18"/>
            </p:custDataLst>
          </p:nvPr>
        </p:nvSpPr>
        <p:spPr>
          <a:xfrm>
            <a:off x="8472696" y="3942621"/>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48" name="TextBox 2"/>
          <p:cNvSpPr txBox="1"/>
          <p:nvPr>
            <p:custDataLst>
              <p:tags r:id="rId19"/>
            </p:custDataLst>
          </p:nvPr>
        </p:nvSpPr>
        <p:spPr>
          <a:xfrm>
            <a:off x="8236067" y="4709717"/>
            <a:ext cx="2915364" cy="1307548"/>
          </a:xfrm>
          <a:prstGeom prst="rect">
            <a:avLst/>
          </a:prstGeom>
          <a:noFill/>
        </p:spPr>
        <p:txBody>
          <a:bodyPr wrap="square" rtlCol="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金融市场与宏观经济的关系：金融市场是宏观经济的晴雨表，宏观经济影响金融市场的运行和发展。</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49482" name="标题 1"/>
          <p:cNvSpPr>
            <a:spLocks noGrp="1"/>
          </p:cNvSpPr>
          <p:nvPr>
            <p:ph type="title"/>
          </p:nvPr>
        </p:nvSpPr>
        <p:spPr/>
        <p:txBody>
          <a:bodyPr/>
          <a:lstStyle/>
          <a:p>
            <a:r>
              <a:rPr lang="zh-CN" altLang="en-US"/>
              <a:t>金融市场的行业分析</a:t>
            </a:r>
            <a:endParaRPr lang="zh-CN" altLang="en-US"/>
          </a:p>
        </p:txBody>
      </p:sp>
      <p:sp>
        <p:nvSpPr>
          <p:cNvPr id="1049484"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行业规模：全球金融市场规模庞大，涉及银行、证券、保险等多个领域</a:t>
            </a:r>
            <a:endParaRPr lang="zh-CN" altLang="en-US" sz="1200" spc="150">
              <a:solidFill>
                <a:schemeClr val="tx1">
                  <a:lumMod val="65000"/>
                  <a:lumOff val="35000"/>
                </a:schemeClr>
              </a:solidFill>
              <a:latin typeface="+mn-ea"/>
              <a:sym typeface="+mn-ea"/>
            </a:endParaRPr>
          </a:p>
        </p:txBody>
      </p:sp>
      <p:sp>
        <p:nvSpPr>
          <p:cNvPr id="1049486"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行业结构：金融市场由银行、证券、保险等子行业组成，各子行业相互影响，相互制约</a:t>
            </a:r>
            <a:endParaRPr lang="zh-CN" altLang="en-US" sz="1200" spc="150">
              <a:solidFill>
                <a:schemeClr val="tx1">
                  <a:lumMod val="65000"/>
                  <a:lumOff val="35000"/>
                </a:schemeClr>
              </a:solidFill>
              <a:latin typeface="+mn-ea"/>
              <a:sym typeface="+mn-ea"/>
            </a:endParaRPr>
          </a:p>
        </p:txBody>
      </p:sp>
      <p:sp>
        <p:nvSpPr>
          <p:cNvPr id="1049488"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行业趋势：金融市场正在经历数字化转型，人工智能、大数据等技术正在改变金融行业的运作方式</a:t>
            </a:r>
            <a:endParaRPr lang="zh-CN" altLang="en-US" sz="1200" spc="150">
              <a:solidFill>
                <a:schemeClr val="tx1">
                  <a:lumMod val="65000"/>
                  <a:lumOff val="35000"/>
                </a:schemeClr>
              </a:solidFill>
              <a:latin typeface="+mn-ea"/>
              <a:sym typeface="+mn-ea"/>
            </a:endParaRPr>
          </a:p>
        </p:txBody>
      </p:sp>
      <p:sp>
        <p:nvSpPr>
          <p:cNvPr id="1049490"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行业风险：金融市场存在信用风险、市场风险、流动性风险等多种风险，需要加强风险管理。</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
        <p:nvSpPr>
          <p:cNvPr id="1049524" name="标题 1"/>
          <p:cNvSpPr>
            <a:spLocks noGrp="1"/>
          </p:cNvSpPr>
          <p:nvPr>
            <p:ph type="title"/>
          </p:nvPr>
        </p:nvSpPr>
        <p:spPr/>
        <p:txBody>
          <a:bodyPr/>
          <a:lstStyle/>
          <a:p>
            <a:r>
              <a:rPr lang="zh-CN" altLang="en-US"/>
              <a:t>金融市场的公司分析</a:t>
            </a:r>
            <a:endParaRPr lang="zh-CN" altLang="en-US"/>
          </a:p>
        </p:txBody>
      </p:sp>
      <p:sp>
        <p:nvSpPr>
          <p:cNvPr id="1049526" name="圆角矩形 26"/>
          <p:cNvSpPr/>
          <p:nvPr>
            <p:custDataLst>
              <p:tags r:id="rId2"/>
            </p:custDataLst>
          </p:nvPr>
        </p:nvSpPr>
        <p:spPr>
          <a:xfrm>
            <a:off x="838200" y="2008440"/>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28" name="圆角矩形 28"/>
          <p:cNvSpPr/>
          <p:nvPr>
            <p:custDataLst>
              <p:tags r:id="rId3"/>
            </p:custDataLst>
          </p:nvPr>
        </p:nvSpPr>
        <p:spPr>
          <a:xfrm>
            <a:off x="840048" y="2008440"/>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530" name="文本框 31"/>
          <p:cNvSpPr txBox="1"/>
          <p:nvPr>
            <p:custDataLst>
              <p:tags r:id="rId4"/>
            </p:custDataLst>
          </p:nvPr>
        </p:nvSpPr>
        <p:spPr>
          <a:xfrm>
            <a:off x="938002" y="2379311"/>
            <a:ext cx="1393537" cy="312344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公司规模：大型、中型、小型</a:t>
            </a:r>
            <a:endParaRPr lang="zh-CN" altLang="en-US" sz="2000" spc="200">
              <a:solidFill>
                <a:schemeClr val="tx1">
                  <a:lumMod val="85000"/>
                  <a:lumOff val="15000"/>
                </a:schemeClr>
              </a:solidFill>
              <a:latin typeface="+mn-ea"/>
              <a:sym typeface="+mn-ea"/>
            </a:endParaRPr>
          </a:p>
        </p:txBody>
      </p:sp>
      <p:sp>
        <p:nvSpPr>
          <p:cNvPr id="1049532" name="圆角矩形 29"/>
          <p:cNvSpPr/>
          <p:nvPr>
            <p:custDataLst>
              <p:tags r:id="rId5"/>
            </p:custDataLst>
          </p:nvPr>
        </p:nvSpPr>
        <p:spPr>
          <a:xfrm>
            <a:off x="2622938" y="2008440"/>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34" name="圆角矩形 32"/>
          <p:cNvSpPr/>
          <p:nvPr>
            <p:custDataLst>
              <p:tags r:id="rId6"/>
            </p:custDataLst>
          </p:nvPr>
        </p:nvSpPr>
        <p:spPr>
          <a:xfrm>
            <a:off x="2624786" y="2008440"/>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536" name="文本框 34"/>
          <p:cNvSpPr txBox="1"/>
          <p:nvPr>
            <p:custDataLst>
              <p:tags r:id="rId7"/>
            </p:custDataLst>
          </p:nvPr>
        </p:nvSpPr>
        <p:spPr>
          <a:xfrm>
            <a:off x="2722740" y="2379311"/>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公司类型：银行、证券、保险、基金等</a:t>
            </a:r>
            <a:endParaRPr lang="zh-CN" altLang="en-US" sz="2000" spc="200">
              <a:solidFill>
                <a:schemeClr val="tx1">
                  <a:lumMod val="85000"/>
                  <a:lumOff val="15000"/>
                </a:schemeClr>
              </a:solidFill>
              <a:latin typeface="+mn-ea"/>
              <a:sym typeface="+mn-ea"/>
            </a:endParaRPr>
          </a:p>
        </p:txBody>
      </p:sp>
      <p:sp>
        <p:nvSpPr>
          <p:cNvPr id="1049538" name="圆角矩形 3"/>
          <p:cNvSpPr/>
          <p:nvPr>
            <p:custDataLst>
              <p:tags r:id="rId8"/>
            </p:custDataLst>
          </p:nvPr>
        </p:nvSpPr>
        <p:spPr>
          <a:xfrm>
            <a:off x="4407676" y="2008440"/>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40" name="圆角矩形 4"/>
          <p:cNvSpPr/>
          <p:nvPr>
            <p:custDataLst>
              <p:tags r:id="rId9"/>
            </p:custDataLst>
          </p:nvPr>
        </p:nvSpPr>
        <p:spPr>
          <a:xfrm>
            <a:off x="4409524" y="2008440"/>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542" name="文本框 5"/>
          <p:cNvSpPr txBox="1"/>
          <p:nvPr>
            <p:custDataLst>
              <p:tags r:id="rId10"/>
            </p:custDataLst>
          </p:nvPr>
        </p:nvSpPr>
        <p:spPr>
          <a:xfrm>
            <a:off x="4507478" y="2379311"/>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公司业绩：盈利、亏损、增长、下降等</a:t>
            </a:r>
            <a:endParaRPr lang="zh-CN" altLang="en-US" sz="2000" spc="200">
              <a:solidFill>
                <a:schemeClr val="tx1">
                  <a:lumMod val="85000"/>
                  <a:lumOff val="15000"/>
                </a:schemeClr>
              </a:solidFill>
              <a:latin typeface="+mn-ea"/>
              <a:sym typeface="+mn-ea"/>
            </a:endParaRPr>
          </a:p>
        </p:txBody>
      </p:sp>
      <p:sp>
        <p:nvSpPr>
          <p:cNvPr id="1049544" name="圆角矩形 8"/>
          <p:cNvSpPr/>
          <p:nvPr>
            <p:custDataLst>
              <p:tags r:id="rId11"/>
            </p:custDataLst>
          </p:nvPr>
        </p:nvSpPr>
        <p:spPr>
          <a:xfrm>
            <a:off x="6192414" y="2008440"/>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46" name="圆角矩形 9"/>
          <p:cNvSpPr/>
          <p:nvPr>
            <p:custDataLst>
              <p:tags r:id="rId12"/>
            </p:custDataLst>
          </p:nvPr>
        </p:nvSpPr>
        <p:spPr>
          <a:xfrm>
            <a:off x="6194262" y="2008440"/>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548" name="文本框 10"/>
          <p:cNvSpPr txBox="1"/>
          <p:nvPr>
            <p:custDataLst>
              <p:tags r:id="rId13"/>
            </p:custDataLst>
          </p:nvPr>
        </p:nvSpPr>
        <p:spPr>
          <a:xfrm>
            <a:off x="6292216" y="2379311"/>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公司风险：市场风险、信用风险、流动性风险等</a:t>
            </a:r>
            <a:endParaRPr lang="zh-CN" altLang="en-US" sz="2000" spc="200">
              <a:solidFill>
                <a:schemeClr val="tx1">
                  <a:lumMod val="85000"/>
                  <a:lumOff val="15000"/>
                </a:schemeClr>
              </a:solidFill>
              <a:latin typeface="+mn-ea"/>
              <a:sym typeface="+mn-ea"/>
            </a:endParaRPr>
          </a:p>
        </p:txBody>
      </p:sp>
      <p:sp>
        <p:nvSpPr>
          <p:cNvPr id="1049550" name="圆角矩形 6"/>
          <p:cNvSpPr/>
          <p:nvPr>
            <p:custDataLst>
              <p:tags r:id="rId14"/>
            </p:custDataLst>
          </p:nvPr>
        </p:nvSpPr>
        <p:spPr>
          <a:xfrm>
            <a:off x="7977152" y="2009672"/>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52" name="圆角矩形 7"/>
          <p:cNvSpPr/>
          <p:nvPr>
            <p:custDataLst>
              <p:tags r:id="rId15"/>
            </p:custDataLst>
          </p:nvPr>
        </p:nvSpPr>
        <p:spPr>
          <a:xfrm>
            <a:off x="7979000" y="2009672"/>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554" name="文本框 11"/>
          <p:cNvSpPr txBox="1"/>
          <p:nvPr>
            <p:custDataLst>
              <p:tags r:id="rId16"/>
            </p:custDataLst>
          </p:nvPr>
        </p:nvSpPr>
        <p:spPr>
          <a:xfrm>
            <a:off x="8076954" y="2380543"/>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公司战略：扩张、收缩、转型等</a:t>
            </a:r>
            <a:endParaRPr lang="zh-CN" altLang="en-US" sz="2000" spc="200">
              <a:solidFill>
                <a:schemeClr val="tx1">
                  <a:lumMod val="85000"/>
                  <a:lumOff val="15000"/>
                </a:schemeClr>
              </a:solidFill>
              <a:latin typeface="+mn-ea"/>
              <a:sym typeface="+mn-ea"/>
            </a:endParaRPr>
          </a:p>
        </p:txBody>
      </p:sp>
      <p:sp>
        <p:nvSpPr>
          <p:cNvPr id="1049556" name="圆角矩形 16"/>
          <p:cNvSpPr/>
          <p:nvPr>
            <p:custDataLst>
              <p:tags r:id="rId17"/>
            </p:custDataLst>
          </p:nvPr>
        </p:nvSpPr>
        <p:spPr>
          <a:xfrm>
            <a:off x="9761890" y="2009672"/>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58" name="圆角矩形 17"/>
          <p:cNvSpPr/>
          <p:nvPr>
            <p:custDataLst>
              <p:tags r:id="rId18"/>
            </p:custDataLst>
          </p:nvPr>
        </p:nvSpPr>
        <p:spPr>
          <a:xfrm>
            <a:off x="9763738" y="2009672"/>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560" name="文本框 18"/>
          <p:cNvSpPr txBox="1"/>
          <p:nvPr>
            <p:custDataLst>
              <p:tags r:id="rId19"/>
            </p:custDataLst>
          </p:nvPr>
        </p:nvSpPr>
        <p:spPr>
          <a:xfrm>
            <a:off x="9861692" y="2380543"/>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公司治理：股东结构、管理层、内部控制等</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https://d.book118.com/966214104022010031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5"/>
  <p:tag name="KSO_WM_UNIT_INDEX" val="5"/>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8.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28"/>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6"/>
  <p:tag name="KSO_WM_UNIT_INDEX" val="6"/>
  <p:tag name="KSO_WM_UNIT_LAYERLEVEL" val="1"/>
  <p:tag name="KSO_WM_UNIT_NOCLEAR" val="0"/>
  <p:tag name="KSO_WM_UNIT_PRESET_TEXT" val="公司名占位符"/>
  <p:tag name="KSO_WM_UNIT_SUBTYPE" val="g"/>
  <p:tag name="KSO_WM_UNIT_TYPE" val="f"/>
  <p:tag name="KSO_WM_UNIT_VALUE" val="10"/>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7.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78.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a*1"/>
  <p:tag name="KSO_WM_UNIT_INDEX" val="1"/>
  <p:tag name="KSO_WM_UNIT_ISCONTENTSTITLE" val="0"/>
  <p:tag name="KSO_WM_UNIT_ISNUMDGMTITLE" val="0"/>
  <p:tag name="KSO_WM_UNIT_LAYERLEVEL" val="1"/>
  <p:tag name="KSO_WM_UNIT_NOCLEAR" val="0"/>
  <p:tag name="KSO_WM_UNIT_PRESET_TEXT" val="单击此处添加 文档标题"/>
  <p:tag name="KSO_WM_UNIT_TYPE" val="a"/>
  <p:tag name="KSO_WM_UNIT_VALUE" val="30"/>
</p:tagLst>
</file>

<file path=ppt/tags/tag79.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8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1"/>
  <p:tag name="KSO_WM_UNIT_INDEX" val="1"/>
  <p:tag name="KSO_WM_UNIT_LAYERLEVEL" val="1"/>
  <p:tag name="KSO_WM_UNIT_NOCLEAR" val="0"/>
  <p:tag name="KSO_WM_UNIT_PRESET_TEXT" val="稻壳公司"/>
  <p:tag name="KSO_WM_UNIT_SUBTYPE" val="g"/>
  <p:tag name="KSO_WM_UNIT_TYPE" val="f"/>
  <p:tag name="KSO_WM_UNIT_VALUE" val="120"/>
</p:tagLst>
</file>

<file path=ppt/tags/tag8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2"/>
  <p:tag name="KSO_WM_UNIT_INDEX" val="2"/>
  <p:tag name="KSO_WM_UNIT_LAYERLEVEL" val="1"/>
  <p:tag name="KSO_WM_UNIT_NOCLEAR" val="0"/>
  <p:tag name="KSO_WM_UNIT_PRESET_TEXT" val="汇报人：WPS"/>
  <p:tag name="KSO_WM_UNIT_SUBTYPE" val="b"/>
  <p:tag name="KSO_WM_UNIT_TYPE" val="f"/>
  <p:tag name="KSO_WM_UNIT_VALUE" val="11"/>
</p:tagLst>
</file>

<file path=ppt/tags/tag82.xml><?xml version="1.0" encoding="utf-8"?>
<p:tagLst xmlns:p="http://schemas.openxmlformats.org/presentationml/2006/main">
  <p:tag name="KSO_WM_BEAUTIFY_FLAG" val="#wm#"/>
  <p:tag name="KSO_WM_SLIDE_ID" val="custom20231216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2"/>
  <p:tag name="KSO_WM_UNIT_INDEX" val="1_1_2"/>
  <p:tag name="KSO_WM_UNIT_LAYERLEVEL" val="1_1_1"/>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1"/>
  <p:tag name="KSO_WM_UNIT_INDEX" val="1_2_1"/>
  <p:tag name="KSO_WM_UNIT_LAYERLEVEL" val="1_1_1"/>
  <p:tag name="KSO_WM_UNIT_PRESET_TEXT" val="02"/>
  <p:tag name="KSO_WM_UNIT_SUBTYPE" val="d"/>
  <p:tag name="KSO_WM_UNIT_TYPE" val="l_h_i"/>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2"/>
  <p:tag name="KSO_WM_UNIT_INDEX" val="1_2_2"/>
  <p:tag name="KSO_WM_UNIT_LAYERLEVEL" val="1_1_1"/>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1"/>
  <p:tag name="KSO_WM_UNIT_INDEX" val="1_3_1"/>
  <p:tag name="KSO_WM_UNIT_LAYERLEVEL" val="1_1_1"/>
  <p:tag name="KSO_WM_UNIT_PRESET_TEXT" val="03"/>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2"/>
  <p:tag name="KSO_WM_UNIT_INDEX" val="1_3_2"/>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1"/>
  <p:tag name="KSO_WM_UNIT_INDEX" val="1_4_1"/>
  <p:tag name="KSO_WM_UNIT_LAYERLEVEL" val="1_1_1"/>
  <p:tag name="KSO_WM_UNIT_PRESET_TEXT" val="04"/>
  <p:tag name="KSO_WM_UNIT_SUBTYPE" val="d"/>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2"/>
  <p:tag name="KSO_WM_UNIT_INDEX" val="1_4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1"/>
  <p:tag name="KSO_WM_UNIT_INDEX" val="1_5_1"/>
  <p:tag name="KSO_WM_UNIT_LAYERLEVEL" val="1_1_1"/>
  <p:tag name="KSO_WM_UNIT_PRESET_TEXT" val="05"/>
  <p:tag name="KSO_WM_UNIT_SUBTYPE" val="d"/>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2"/>
  <p:tag name="KSO_WM_UNIT_INDEX" val="1_5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1"/>
  <p:tag name="KSO_WM_UNIT_INDEX" val="1_6_1"/>
  <p:tag name="KSO_WM_UNIT_LAYERLEVEL" val="1_1_1"/>
  <p:tag name="KSO_WM_UNIT_PRESET_TEXT" val="06"/>
  <p:tag name="KSO_WM_UNIT_SUBTYPE" val="d"/>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2"/>
  <p:tag name="KSO_WM_UNIT_INDEX" val="1_6_2"/>
  <p:tag name="KSO_WM_UNIT_LAYERLEVEL" val="1_1_1"/>
  <p:tag name="KSO_WM_UNIT_TYPE" val="l_h_i"/>
</p:tagLst>
</file>

<file path=ppt/tags/tag102.xml><?xml version="1.0" encoding="utf-8"?>
<p:tagLst xmlns:p="http://schemas.openxmlformats.org/presentationml/2006/main">
  <p:tag name="KSO_WM_BEAUTIFY_FLAG" val="#wm#"/>
  <p:tag name="KSO_WM_DIAGRAM_GROUP_CODE" val="l1-1"/>
  <p:tag name="KSO_WM_SLIDE_DIAGTYPE" val="l"/>
  <p:tag name="KSO_WM_SLIDE_ID" val="custom2023121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3.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4.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5.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6.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7.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8.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8,&quot;transparency&quot;:0},&quot;type&quot;:1},&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1*l_h_i*1_2_1"/>
  <p:tag name="KSO_WM_UNIT_INDEX" val="1_2_1"/>
  <p:tag name="KSO_WM_UNIT_LAYERLEVEL" val="1_1_1"/>
  <p:tag name="KSO_WM_UNIT_LINE_FORE_SCHEMECOLOR_INDEX" val="8"/>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1,&quot;transparency&quot;:0},{&quot;brightness&quot;:0,&quot;colorType&quot;:1,&quot;foreColorIndex&quot;:8,&quot;pos&quot;:0.5699999928474426,&quot;transparency&quot;:0},{&quot;brightness&quot;:0.4000000059604645,&quot;colorType&quot;:1,&quot;foreColorIndex&quot;:8,&quot;pos&quot;:0,&quot;transparency&quot;:0}],&quot;type&quot;:3},&quot;glow&quot;:{&quot;colorType&quot;:0},&quot;line&quot;:{&quot;type&quot;:0},&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1*l_h_i*1_2_2"/>
  <p:tag name="KSO_WM_UNIT_INDEX" val="1_2_2"/>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5,&quot;transparency&quot;:0},&quot;type&quot;:1},&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1*l_h_i*1_1_1"/>
  <p:tag name="KSO_WM_UNIT_INDEX" val="1_1_1"/>
  <p:tag name="KSO_WM_UNIT_LAYERLEVEL" val="1_1_1"/>
  <p:tag name="KSO_WM_UNIT_LINE_FORE_SCHEMECOLOR_INDEX" val="5"/>
  <p:tag name="KSO_WM_UNIT_TYPE" val="l_h_i"/>
</p:tagLst>
</file>

<file path=ppt/tags/tag1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quot;colorType&quot;:1,&quot;foreColorIndex&quot;:5,&quot;pos&quot;:0.5699999928474426,&quot;transparency&quot;:0},{&quot;brightness&quot;:0.4000000059604645,&quot;colorType&quot;:1,&quot;foreColorIndex&quot;:5,&quot;pos&quot;:0,&quot;transparency&quot;:0}],&quot;type&quot;:3},&quot;glow&quot;:{&quot;colorType&quot;:0},&quot;line&quot;:{&quot;type&quot;:0},&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1*l_h_i*1_1_2"/>
  <p:tag name="KSO_WM_UNIT_INDEX" val="1_1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1*l_h_f*1_1_1"/>
  <p:tag name="KSO_WM_UNIT_INDEX" val="1_1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1*l_h_f*1_2_1"/>
  <p:tag name="KSO_WM_UNIT_INDEX" val="1_2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1*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1*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949999988079071,&quot;colorType&quot;:1,&quot;foreColorIndex&quot;:5,&quot;pos&quot;:0,&quot;transparency&quot;:1},{&quot;brightness&quot;:0,&quot;colorType&quot;:1,&quot;foreColorIndex&quot;:5,&quot;pos&quot;:0.6700000166893005,&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i*1_1"/>
  <p:tag name="KSO_WM_UNIT_INDEX" val="1_1"/>
  <p:tag name="KSO_WM_UNIT_LAYERLEVEL" val="1_1"/>
  <p:tag name="KSO_WM_UNIT_TYPE" val="m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7999998927116394,&quot;transparency&quot;:0},{&quot;brightness&quot;:0.4000000059604645,&quot;colorType&quot;:1,&quot;foreColorIndex&quot;:5,&quot;pos&quot;:0,&quot;transparency&quot;:0},{&quot;brightness&quot;:0,&quot;colorType&quot;:1,&quot;foreColorIndex&quot;:5,&quot;pos&quot;:0.8100000023841858,&quot;transparency&quot;:0},{&quot;brightness&quot;:0,&quot;colorType&quot;:1,&quot;foreColorIndex&quot;:5,&quot;pos&quot;:1,&quot;transparency&quot;:0}],&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HIGHLIGHT" val="0"/>
  <p:tag name="KSO_WM_UNIT_ID" val="diagram20230319_6*m_h_a*1_1_1"/>
  <p:tag name="KSO_WM_UNIT_INDEX" val="1_1_1"/>
  <p:tag name="KSO_WM_UNIT_ISCONTENTSTITLE" val="0"/>
  <p:tag name="KSO_WM_UNIT_ISNUMDGMTITLE" val="0"/>
  <p:tag name="KSO_WM_UNIT_LAYERLEVEL" val="1_1_1"/>
  <p:tag name="KSO_WM_UNIT_LINE_FORE_SCHEMECOLOR_INDEX" val="5"/>
  <p:tag name="KSO_WM_UNIT_NOCLEAR" val="0"/>
  <p:tag name="KSO_WM_UNIT_PRESET_TEXT" val="添加标题"/>
  <p:tag name="KSO_WM_UNIT_TYPE" val="m_h_a"/>
</p:tagLst>
</file>

<file path=ppt/tags/tag1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5400000214576721,&quot;transparency&quot;:0},{&quot;brightness&quot;:0.4000000059604645,&quot;colorType&quot;:1,&quot;foreColorIndex&quot;:5,&quot;pos&quot;:0,&quot;transparency&quot;:0}],&quot;type&quot;:3},&quot;glow&quot;:{&quot;colorType&quot;:0},&quot;line&quot;:{&quot;gradient&quot;:[{&quot;brightness&quot;:0,&quot;colorType&quot;:2,&quot;pos&quot;:0.3700000047683716,&quot;rgb&quot;:&quot;#ffffff&quot;,&quot;transparency&quot;:0},{&quot;brightness&quot;:0.800000011920929,&quot;colorType&quot;:1,&quot;foreColorIndex&quot;:5,&quot;pos&quot;:0,&quot;transparency&quot;:0},{&quot;brightness&quot;:0,&quot;colorType&quot;:2,&quot;pos&quot;:1,&quot;rgb&quot;:&quot;#ffffff&quot;,&quot;transparency&quot;:0},{&quot;brightness&quot;:0.800000011920929,&quot;colorType&quot;:1,&quot;foreColorIndex&quot;:5,&quot;pos&quot;:0.7099999785423279,&quot;transparency&quot;:0}],&quot;type&quot;:2},&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1_1"/>
  <p:tag name="KSO_WM_UNIT_INDEX" val="1_1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7999998927116394,&quot;transparency&quot;:0},{&quot;brightness&quot;:0.4000000059604645,&quot;colorType&quot;:1,&quot;foreColorIndex&quot;:5,&quot;pos&quot;:0,&quot;transparency&quot;:0},{&quot;brightness&quot;:0,&quot;colorType&quot;:1,&quot;foreColorIndex&quot;:5,&quot;pos&quot;:0.8100000023841858,&quot;transparency&quot;:0},{&quot;brightness&quot;:0,&quot;colorType&quot;:1,&quot;foreColorIndex&quot;:5,&quot;pos&quot;:1,&quot;transparency&quot;:0}],&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HIGHLIGHT" val="0"/>
  <p:tag name="KSO_WM_UNIT_ID" val="diagram20230319_6*m_h_a*1_5_1"/>
  <p:tag name="KSO_WM_UNIT_INDEX" val="1_5_1"/>
  <p:tag name="KSO_WM_UNIT_ISCONTENTSTITLE" val="0"/>
  <p:tag name="KSO_WM_UNIT_ISNUMDGMTITLE" val="0"/>
  <p:tag name="KSO_WM_UNIT_LAYERLEVEL" val="1_1_1"/>
  <p:tag name="KSO_WM_UNIT_LINE_FORE_SCHEMECOLOR_INDEX" val="5"/>
  <p:tag name="KSO_WM_UNIT_NOCLEAR" val="0"/>
  <p:tag name="KSO_WM_UNIT_PRESET_TEXT" val="添加标题"/>
  <p:tag name="KSO_WM_UNIT_TYPE" val="m_h_a"/>
</p:tagLst>
</file>

<file path=ppt/tags/tag1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5400000214576721,&quot;transparency&quot;:0},{&quot;brightness&quot;:0.4000000059604645,&quot;colorType&quot;:1,&quot;foreColorIndex&quot;:5,&quot;pos&quot;:0,&quot;transparency&quot;:0}],&quot;type&quot;:3},&quot;glow&quot;:{&quot;colorType&quot;:0},&quot;line&quot;:{&quot;gradient&quot;:[{&quot;brightness&quot;:0,&quot;colorType&quot;:2,&quot;pos&quot;:0.3700000047683716,&quot;rgb&quot;:&quot;#ffffff&quot;,&quot;transparency&quot;:0},{&quot;brightness&quot;:0.800000011920929,&quot;colorType&quot;:1,&quot;foreColorIndex&quot;:5,&quot;pos&quot;:0,&quot;transparency&quot;:0},{&quot;brightness&quot;:0,&quot;colorType&quot;:2,&quot;pos&quot;:1,&quot;rgb&quot;:&quot;#ffffff&quot;,&quot;transparency&quot;:0},{&quot;brightness&quot;:0.800000011920929,&quot;colorType&quot;:1,&quot;foreColorIndex&quot;:5,&quot;pos&quot;:0.7099999785423279,&quot;transparency&quot;:0}],&quot;type&quot;:2},&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5_1"/>
  <p:tag name="KSO_WM_UNIT_INDEX" val="1_5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5400000214576721,&quot;transparency&quot;:0},{&quot;brightness&quot;:0.800000011920929,&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gradient&quot;:[{&quot;brightness&quot;:0,&quot;colorType&quot;:2,&quot;pos&quot;:0.3700000047683716,&quot;rgb&quot;:&quot;#ffffff&quot;,&quot;transparency&quot;:0},{&quot;brightness&quot;:0.800000011920929,&quot;colorType&quot;:1,&quot;foreColorIndex&quot;:8,&quot;pos&quot;:0,&quot;transparency&quot;:0},{&quot;brightness&quot;:0,&quot;colorType&quot;:2,&quot;pos&quot;:1,&quot;rgb&quot;:&quot;#ffffff&quot;,&quot;transparency&quot;:0},{&quot;brightness&quot;:0.800000011920929,&quot;colorType&quot;:1,&quot;foreColorIndex&quot;:8,&quot;pos&quot;:0.7099999785423279,&quot;transparency&quot;:0}],&quot;type&quot;:2},&quot;shadow&quot;:{&quot;brightness&quot;:0,&quot;colorType&quot;:1,&quot;foreColorIndex&quot;:8,&quot;transparency&quot;:0.54000002145767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2_1"/>
  <p:tag name="KSO_WM_UNIT_INDEX" val="1_2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23.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47999998927116394,&quot;transparency&quot;:0},{&quot;brightness&quot;:0.4000000059604645,&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HIGHLIGHT" val="0"/>
  <p:tag name="KSO_WM_UNIT_ID" val="diagram20230319_6*m_h_a*1_2_1"/>
  <p:tag name="KSO_WM_UNIT_INDEX" val="1_2_1"/>
  <p:tag name="KSO_WM_UNIT_ISCONTENTSTITLE" val="0"/>
  <p:tag name="KSO_WM_UNIT_ISNUMDGMTITLE" val="0"/>
  <p:tag name="KSO_WM_UNIT_LAYERLEVEL" val="1_1_1"/>
  <p:tag name="KSO_WM_UNIT_LINE_FORE_SCHEMECOLOR_INDEX" val="8"/>
  <p:tag name="KSO_WM_UNIT_NOCLEAR" val="0"/>
  <p:tag name="KSO_WM_UNIT_PRESET_TEXT" val="添加标题"/>
  <p:tag name="KSO_WM_UNIT_TYPE" val="m_h_a"/>
  <p:tag name="KSO_WM_UNIT_VALUE" val="6"/>
</p:tagLst>
</file>

<file path=ppt/tags/tag124.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5400000214576721,&quot;transparency&quot;:0},{&quot;brightness&quot;:0.800000011920929,&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gradient&quot;:[{&quot;brightness&quot;:0,&quot;colorType&quot;:2,&quot;pos&quot;:0.3700000047683716,&quot;rgb&quot;:&quot;#ffffff&quot;,&quot;transparency&quot;:0},{&quot;brightness&quot;:0.800000011920929,&quot;colorType&quot;:1,&quot;foreColorIndex&quot;:8,&quot;pos&quot;:0,&quot;transparency&quot;:0},{&quot;brightness&quot;:0,&quot;colorType&quot;:2,&quot;pos&quot;:1,&quot;rgb&quot;:&quot;#ffffff&quot;,&quot;transparency&quot;:0},{&quot;brightness&quot;:0.800000011920929,&quot;colorType&quot;:1,&quot;foreColorIndex&quot;:8,&quot;pos&quot;:0.7099999785423279,&quot;transparency&quot;:0}],&quot;type&quot;:2},&quot;shadow&quot;:{&quot;brightness&quot;:0,&quot;colorType&quot;:1,&quot;foreColorIndex&quot;:8,&quot;transparency&quot;:0.54000002145767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4_1"/>
  <p:tag name="KSO_WM_UNIT_INDEX" val="1_4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25.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47999998927116394,&quot;transparency&quot;:0},{&quot;brightness&quot;:0.4000000059604645,&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HIGHLIGHT" val="0"/>
  <p:tag name="KSO_WM_UNIT_ID" val="diagram20230319_6*m_h_a*1_4_1"/>
  <p:tag name="KSO_WM_UNIT_INDEX" val="1_4_1"/>
  <p:tag name="KSO_WM_UNIT_ISCONTENTSTITLE" val="0"/>
  <p:tag name="KSO_WM_UNIT_ISNUMDGMTITLE" val="0"/>
  <p:tag name="KSO_WM_UNIT_LAYERLEVEL" val="1_1_1"/>
  <p:tag name="KSO_WM_UNIT_LINE_FORE_SCHEMECOLOR_INDEX" val="8"/>
  <p:tag name="KSO_WM_UNIT_NOCLEAR" val="0"/>
  <p:tag name="KSO_WM_UNIT_PRESET_TEXT" val="添加标题"/>
  <p:tag name="KSO_WM_UNIT_TYPE" val="m_h_a"/>
</p:tagLst>
</file>

<file path=ppt/tags/tag1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7999998927116394,&quot;transparency&quot;:0},{&quot;brightness&quot;:0.4000000059604645,&quot;colorType&quot;:1,&quot;foreColorIndex&quot;:5,&quot;pos&quot;:0,&quot;transparency&quot;:0},{&quot;brightness&quot;:0,&quot;colorType&quot;:1,&quot;foreColorIndex&quot;:5,&quot;pos&quot;:0.8100000023841858,&quot;transparency&quot;:0},{&quot;brightness&quot;:0,&quot;colorType&quot;:1,&quot;foreColorIndex&quot;:5,&quot;pos&quot;:1,&quot;transparency&quot;:0}],&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HIGHLIGHT" val="0"/>
  <p:tag name="KSO_WM_UNIT_ID" val="diagram20230319_6*m_h_a*1_3_1"/>
  <p:tag name="KSO_WM_UNIT_INDEX" val="1_3_1"/>
  <p:tag name="KSO_WM_UNIT_ISCONTENTSTITLE" val="0"/>
  <p:tag name="KSO_WM_UNIT_ISNUMDGMTITLE" val="0"/>
  <p:tag name="KSO_WM_UNIT_LAYERLEVEL" val="1_1_1"/>
  <p:tag name="KSO_WM_UNIT_LINE_FORE_SCHEMECOLOR_INDEX" val="5"/>
  <p:tag name="KSO_WM_UNIT_NOCLEAR" val="0"/>
  <p:tag name="KSO_WM_UNIT_PRESET_TEXT" val="添加标题"/>
  <p:tag name="KSO_WM_UNIT_TYPE" val="m_h_a"/>
</p:tagLst>
</file>

<file path=ppt/tags/tag1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5400000214576721,&quot;transparency&quot;:0},{&quot;brightness&quot;:0.4000000059604645,&quot;colorType&quot;:1,&quot;foreColorIndex&quot;:5,&quot;pos&quot;:0,&quot;transparency&quot;:0}],&quot;type&quot;:3},&quot;glow&quot;:{&quot;colorType&quot;:0},&quot;line&quot;:{&quot;gradient&quot;:[{&quot;brightness&quot;:0,&quot;colorType&quot;:2,&quot;pos&quot;:0.3700000047683716,&quot;rgb&quot;:&quot;#ffffff&quot;,&quot;transparency&quot;:0},{&quot;brightness&quot;:0.800000011920929,&quot;colorType&quot;:1,&quot;foreColorIndex&quot;:5,&quot;pos&quot;:0,&quot;transparency&quot;:0},{&quot;brightness&quot;:0,&quot;colorType&quot;:2,&quot;pos&quot;:1,&quot;rgb&quot;:&quot;#ffffff&quot;,&quot;transparency&quot;:0},{&quot;brightness&quot;:0.800000011920929,&quot;colorType&quot;:1,&quot;foreColorIndex&quot;:5,&quot;pos&quot;:0.7099999785423279,&quot;transparency&quot;:0}],&quot;type&quot;:2},&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3_1"/>
  <p:tag name="KSO_WM_UNIT_INDEX" val="1_3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28.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5400000214576721,&quot;transparency&quot;:0},{&quot;brightness&quot;:0.800000011920929,&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gradient&quot;:[{&quot;brightness&quot;:0,&quot;colorType&quot;:2,&quot;pos&quot;:0.3700000047683716,&quot;rgb&quot;:&quot;#ffffff&quot;,&quot;transparency&quot;:0},{&quot;brightness&quot;:0.800000011920929,&quot;colorType&quot;:1,&quot;foreColorIndex&quot;:8,&quot;pos&quot;:0,&quot;transparency&quot;:0},{&quot;brightness&quot;:0,&quot;colorType&quot;:2,&quot;pos&quot;:1,&quot;rgb&quot;:&quot;#ffffff&quot;,&quot;transparency&quot;:0},{&quot;brightness&quot;:0.800000011920929,&quot;colorType&quot;:1,&quot;foreColorIndex&quot;:8,&quot;pos&quot;:0.7099999785423279,&quot;transparency&quot;:0}],&quot;type&quot;:2},&quot;shadow&quot;:{&quot;brightness&quot;:0,&quot;colorType&quot;:1,&quot;foreColorIndex&quot;:8,&quot;transparency&quot;:0.54000002145767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6_1"/>
  <p:tag name="KSO_WM_UNIT_INDEX" val="1_6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47999998927116394,&quot;transparency&quot;:0},{&quot;brightness&quot;:0.4000000059604645,&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HIGHLIGHT" val="0"/>
  <p:tag name="KSO_WM_UNIT_ID" val="diagram20230319_6*m_h_a*1_6_1"/>
  <p:tag name="KSO_WM_UNIT_INDEX" val="1_6_1"/>
  <p:tag name="KSO_WM_UNIT_ISCONTENTSTITLE" val="0"/>
  <p:tag name="KSO_WM_UNIT_ISNUMDGMTITLE" val="0"/>
  <p:tag name="KSO_WM_UNIT_LAYERLEVEL" val="1_1_1"/>
  <p:tag name="KSO_WM_UNIT_LINE_FORE_SCHEMECOLOR_INDEX" val="8"/>
  <p:tag name="KSO_WM_UNIT_NOCLEAR" val="0"/>
  <p:tag name="KSO_WM_UNIT_PRESET_TEXT" val="添加标题"/>
  <p:tag name="KSO_WM_UNIT_TYPE" val="m_h_a"/>
</p:tagLst>
</file>

<file path=ppt/tags/tag1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7999998927116394,&quot;transparency&quot;:0},{&quot;brightness&quot;:0.4000000059604645,&quot;colorType&quot;:1,&quot;foreColorIndex&quot;:5,&quot;pos&quot;:0,&quot;transparency&quot;:0},{&quot;brightness&quot;:0,&quot;colorType&quot;:1,&quot;foreColorIndex&quot;:5,&quot;pos&quot;:0.8100000023841858,&quot;transparency&quot;:0},{&quot;brightness&quot;:0,&quot;colorType&quot;:1,&quot;foreColorIndex&quot;:5,&quot;pos&quot;:1,&quot;transparency&quot;:0}],&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HIGHLIGHT" val="0"/>
  <p:tag name="KSO_WM_UNIT_ID" val="diagram20230319_6*m_h_a*1_7_1"/>
  <p:tag name="KSO_WM_UNIT_INDEX" val="1_7_1"/>
  <p:tag name="KSO_WM_UNIT_ISCONTENTSTITLE" val="0"/>
  <p:tag name="KSO_WM_UNIT_ISNUMDGMTITLE" val="0"/>
  <p:tag name="KSO_WM_UNIT_LAYERLEVEL" val="1_1_1"/>
  <p:tag name="KSO_WM_UNIT_LINE_FORE_SCHEMECOLOR_INDEX" val="5"/>
  <p:tag name="KSO_WM_UNIT_NOCLEAR" val="0"/>
  <p:tag name="KSO_WM_UNIT_PRESET_TEXT" val="添加标题"/>
  <p:tag name="KSO_WM_UNIT_TYPE" val="m_h_a"/>
</p:tagLst>
</file>

<file path=ppt/tags/tag1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5400000214576721,&quot;transparency&quot;:0},{&quot;brightness&quot;:0.4000000059604645,&quot;colorType&quot;:1,&quot;foreColorIndex&quot;:5,&quot;pos&quot;:0,&quot;transparency&quot;:0}],&quot;type&quot;:3},&quot;glow&quot;:{&quot;colorType&quot;:0},&quot;line&quot;:{&quot;gradient&quot;:[{&quot;brightness&quot;:0,&quot;colorType&quot;:2,&quot;pos&quot;:0.3700000047683716,&quot;rgb&quot;:&quot;#ffffff&quot;,&quot;transparency&quot;:0},{&quot;brightness&quot;:0.800000011920929,&quot;colorType&quot;:1,&quot;foreColorIndex&quot;:5,&quot;pos&quot;:0,&quot;transparency&quot;:0},{&quot;brightness&quot;:0,&quot;colorType&quot;:2,&quot;pos&quot;:1,&quot;rgb&quot;:&quot;#ffffff&quot;,&quot;transparency&quot;:0},{&quot;brightness&quot;:0.800000011920929,&quot;colorType&quot;:1,&quot;foreColorIndex&quot;:5,&quot;pos&quot;:0.7099999785423279,&quot;transparency&quot;:0}],&quot;type&quot;:2},&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7_1"/>
  <p:tag name="KSO_WM_UNIT_INDEX" val="1_7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1_1"/>
  <p:tag name="KSO_WM_UNIT_INDEX" val="1_1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3_1"/>
  <p:tag name="KSO_WM_UNIT_INDEX" val="1_3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5_1"/>
  <p:tag name="KSO_WM_UNIT_INDEX" val="1_5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7_1"/>
  <p:tag name="KSO_WM_UNIT_INDEX" val="1_7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2_1"/>
  <p:tag name="KSO_WM_UNIT_INDEX" val="1_2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4_1"/>
  <p:tag name="KSO_WM_UNIT_INDEX" val="1_4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6_1"/>
  <p:tag name="KSO_WM_UNIT_INDEX" val="1_6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3.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44.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45.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5_1"/>
  <p:tag name="KSO_WM_UNIT_INDEX" val="1_5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6_1"/>
  <p:tag name="KSO_WM_UNIT_INDEX" val="1_6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6.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97.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98.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1_1"/>
  <p:tag name="KSO_WM_UNIT_INDEX" val="1_1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1_2"/>
  <p:tag name="KSO_WM_UNIT_INDEX" val="1_1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2_1"/>
  <p:tag name="KSO_WM_UNIT_INDEX" val="1_2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2_2"/>
  <p:tag name="KSO_WM_UNIT_INDEX" val="1_2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3_1"/>
  <p:tag name="KSO_WM_UNIT_INDEX" val="1_3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3_2"/>
  <p:tag name="KSO_WM_UNIT_INDEX" val="1_3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4_1"/>
  <p:tag name="KSO_WM_UNIT_INDEX" val="1_4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4_2"/>
  <p:tag name="KSO_WM_UNIT_INDEX" val="1_4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5_1"/>
  <p:tag name="KSO_WM_UNIT_INDEX" val="1_5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5_2"/>
  <p:tag name="KSO_WM_UNIT_INDEX" val="1_5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6_1"/>
  <p:tag name="KSO_WM_UNIT_INDEX" val="1_6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6_2"/>
  <p:tag name="KSO_WM_UNIT_INDEX" val="1_6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1_1"/>
  <p:tag name="KSO_WM_UNIT_INDEX" val="1_1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1_2"/>
  <p:tag name="KSO_WM_UNIT_INDEX" val="1_1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1_1"/>
  <p:tag name="KSO_WM_UNIT_INDEX" val="1_1_1"/>
  <p:tag name="KSO_WM_UNIT_LAYERLEVEL" val="1_1_1"/>
  <p:tag name="KSO_WM_UNIT_NOCLEAR" val="0"/>
  <p:tag name="KSO_WM_UNIT_PRESET_TEXT" val="此处输入你的正文，文字是您思想的提炼。"/>
  <p:tag name="KSO_WM_UNIT_SUBTYPE" val="a"/>
  <p:tag name="KSO_WM_UNIT_TYPE" val="l_h_f"/>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2_1"/>
  <p:tag name="KSO_WM_UNIT_INDEX" val="1_2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2_2"/>
  <p:tag name="KSO_WM_UNIT_INDEX" val="1_2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2_1"/>
  <p:tag name="KSO_WM_UNIT_INDEX" val="1_2_1"/>
  <p:tag name="KSO_WM_UNIT_LAYERLEVEL" val="1_1_1"/>
  <p:tag name="KSO_WM_UNIT_NOCLEAR" val="0"/>
  <p:tag name="KSO_WM_UNIT_PRESET_TEXT" val="此处输入你的正文，文字是您思想的提炼。"/>
  <p:tag name="KSO_WM_UNIT_SUBTYPE" val="a"/>
  <p:tag name="KSO_WM_UNIT_TYPE" val="l_h_f"/>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3_1"/>
  <p:tag name="KSO_WM_UNIT_INDEX" val="1_3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3_2"/>
  <p:tag name="KSO_WM_UNIT_INDEX" val="1_3_2"/>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3_1"/>
  <p:tag name="KSO_WM_UNIT_INDEX" val="1_3_1"/>
  <p:tag name="KSO_WM_UNIT_LAYERLEVEL" val="1_1_1"/>
  <p:tag name="KSO_WM_UNIT_NOCLEAR" val="0"/>
  <p:tag name="KSO_WM_UNIT_PRESET_TEXT" val="此处输入你的正文，文字是您思想的提炼。"/>
  <p:tag name="KSO_WM_UNIT_SUBTYPE" val="a"/>
  <p:tag name="KSO_WM_UNIT_TYPE" val="l_h_f"/>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4_1"/>
  <p:tag name="KSO_WM_UNIT_INDEX" val="1_4_1"/>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4_2"/>
  <p:tag name="KSO_WM_UNIT_INDEX" val="1_4_2"/>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4_1"/>
  <p:tag name="KSO_WM_UNIT_INDEX" val="1_4_1"/>
  <p:tag name="KSO_WM_UNIT_LAYERLEVEL" val="1_1_1"/>
  <p:tag name="KSO_WM_UNIT_NOCLEAR" val="0"/>
  <p:tag name="KSO_WM_UNIT_PRESET_TEXT" val="此处输入你的正文，文字是您思想的提炼。"/>
  <p:tag name="KSO_WM_UNIT_SUBTYPE" val="a"/>
  <p:tag name="KSO_WM_UNIT_TYPE" val="l_h_f"/>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5_1"/>
  <p:tag name="KSO_WM_UNIT_INDEX" val="1_5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5_2"/>
  <p:tag name="KSO_WM_UNIT_INDEX" val="1_5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5_1"/>
  <p:tag name="KSO_WM_UNIT_INDEX" val="1_5_1"/>
  <p:tag name="KSO_WM_UNIT_LAYERLEVEL" val="1_1_1"/>
  <p:tag name="KSO_WM_UNIT_NOCLEAR" val="0"/>
  <p:tag name="KSO_WM_UNIT_PRESET_TEXT" val="此处输入你的正文，文字是您思想的提炼。"/>
  <p:tag name="KSO_WM_UNIT_SUBTYPE" val="a"/>
  <p:tag name="KSO_WM_UNIT_TYPE" val="l_h_f"/>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6_1"/>
  <p:tag name="KSO_WM_UNIT_INDEX" val="1_6_1"/>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6_2"/>
  <p:tag name="KSO_WM_UNIT_INDEX" val="1_6_2"/>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6_1"/>
  <p:tag name="KSO_WM_UNIT_INDEX" val="1_6_1"/>
  <p:tag name="KSO_WM_UNIT_LAYERLEVEL" val="1_1_1"/>
  <p:tag name="KSO_WM_UNIT_NOCLEAR" val="0"/>
  <p:tag name="KSO_WM_UNIT_PRESET_TEXT" val="此处输入你的正文，文字是您思想的提炼。"/>
  <p:tag name="KSO_WM_UNIT_SUBTYPE" val="a"/>
  <p:tag name="KSO_WM_UNIT_TYPE" val="l_h_f"/>
</p:tagLst>
</file>

<file path=ppt/tags/tag23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59">
      <a:dk1>
        <a:srgbClr val="000000"/>
      </a:dk1>
      <a:lt1>
        <a:srgbClr val="FFFFFF"/>
      </a:lt1>
      <a:dk2>
        <a:srgbClr val="001548"/>
      </a:dk2>
      <a:lt2>
        <a:srgbClr val="D9D9D9"/>
      </a:lt2>
      <a:accent1>
        <a:srgbClr val="EE562E"/>
      </a:accent1>
      <a:accent2>
        <a:srgbClr val="B86B31"/>
      </a:accent2>
      <a:accent3>
        <a:srgbClr val="958739"/>
      </a:accent3>
      <a:accent4>
        <a:srgbClr val="71A440"/>
      </a:accent4>
      <a:accent5>
        <a:srgbClr val="22CC46"/>
      </a:accent5>
      <a:accent6>
        <a:srgbClr val="AA58AC"/>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w="15875">
          <a:solidFill>
            <a:schemeClr val="tx1">
              <a:lumMod val="50000"/>
              <a:lumOff val="50000"/>
              <a:alpha val="80000"/>
            </a:schemeClr>
          </a:solidFill>
        </a:ln>
      </a:spPr>
      <a:bodyPr/>
      <a:lstStyle/>
      <a:style>
        <a:lnRef idx="2">
          <a:schemeClr val="accent1"/>
        </a:lnRef>
        <a:fillRef idx="0">
          <a:srgbClr val="FFFFFF"/>
        </a:fillRef>
        <a:effectRef idx="0">
          <a:srgbClr val="FFFFFF"/>
        </a:effectRef>
        <a:fontRef idx="minor">
          <a:schemeClr val="tx1"/>
        </a:fontRef>
      </a:style>
    </a:lnDef>
    <a:txDef>
      <a:spPr>
        <a:noFill/>
      </a:spPr>
      <a:bodyPr wrap="square" lIns="0" tIns="0" rIns="0" bIns="0" rtlCol="0" anchor="b">
        <a:normAutofit/>
      </a:bodyPr>
      <a:lstStyle>
        <a:defPPr>
          <a:lnSpc>
            <a:spcPct val="100000"/>
          </a:lnSpc>
          <a:defRPr lang="zh-CN" altLang="en-US" b="1" spc="300" dirty="0">
            <a:solidFill>
              <a:schemeClr val="tx1">
                <a:lumMod val="85000"/>
                <a:lumOff val="15000"/>
              </a:schemeClr>
            </a:solidFill>
            <a:latin typeface="+mj-ea"/>
            <a:ea typeface="+mj-ea"/>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20</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20</vt:i4>
      </vt:variant>
    </vt:vector>
  </HeadingPairs>
  <TitlesOfParts>
    <vt:vector baseType="lpstr" size="27">
      <vt:lpstr>Arial</vt:lpstr>
      <vt:lpstr>Calibri</vt:lpstr>
      <vt:lpstr>微软雅黑</vt:lpstr>
      <vt:lpstr>Calibri Light</vt:lpstr>
      <vt:lpstr>Wingdings</vt:lpstr>
      <vt:lpstr>宋体</vt:lpstr>
      <vt:lpstr>Office Theme</vt:lpstr>
      <vt:lpstr>金融基础讲义PPT课件</vt:lpstr>
      <vt:lpstr>目录</vt:lpstr>
      <vt:lpstr>添加章节标题</vt:lpstr>
      <vt:lpstr>PPT课件介绍</vt:lpstr>
      <vt:lpstr>PowerPoint Presentation</vt:lpstr>
      <vt:lpstr>PPT课件的背景和目的</vt:lpstr>
      <vt:lpstr>PPT课件的结构和内容</vt:lpstr>
      <vt:lpstr>PPT课件的特点和亮点</vt:lpstr>
      <vt:lpstr>金融基础知识</vt:lpstr>
      <vt:lpstr>PowerPoint Presentation</vt:lpstr>
      <vt:lpstr>金融市场的概念和作用</vt:lpstr>
      <vt:lpstr>金融市场的参与者</vt:lpstr>
      <vt:lpstr>金融市场的交易品种</vt:lpstr>
      <vt:lpstr>金融市场的交易方式</vt:lpstr>
      <vt:lpstr>金融市场分析</vt:lpstr>
      <vt:lpstr>PowerPoint Presentation</vt:lpstr>
      <vt:lpstr>金融市场的宏观经济分析</vt:lpstr>
      <vt:lpstr>金融市场的行业分析</vt:lpstr>
      <vt:lpstr>金融市场的公司分析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2024-08-29T12:24:03.185</cp:lastPrinted>
  <dcterms:created xsi:type="dcterms:W3CDTF">2024-08-29T04:24:03Z</dcterms:created>
  <dcterms:modified xsi:type="dcterms:W3CDTF">2024-08-29T04:24:05Z</dcterms:modified>
</cp:coreProperties>
</file>