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B47A2-3A7B-435F-B3D5-450B880A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AFF33-2509-40A3-BE1A-D50D5610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D0E98-EA7F-480F-915B-C2609FA4F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0E952-BB72-47BB-8752-7F8FA6521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774F0-5EEC-49B0-9E41-A358DEB34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E6C93D-3713-4F09-9692-1B816D1BF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08CED-1299-42F4-8163-431F32913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97B54-6ECD-40CF-8A10-3DDAA6151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203D0-D6C2-4AB8-AF66-75802906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78C21-BEBC-4EB8-8B97-AFB4A648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5229A-0A28-4FE9-B87A-EEAC1D8DF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Relationship Id="rId4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14145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肛瘘患者的护理PPT\n## 1.肛瘘概述及病因\n### 1.1肛瘘的定义与分类\n### 1.2肛瘘的发病原因\n### 1.3肛瘘的临床表现\n## 2.肛瘘的诊断与治疗\n### 2.1肛瘘的诊断方法\n### 2.2肛瘘的治疗原则\n### 2.3肛瘘的手术方法\n## 3.肛瘘患者的术前护理\n### 3.1术前心理护理\n### 3.2术前生活准备\n### 3.3术前肠道准备\n## 4.肛瘘患者的术后护理\n### 4.1术后疼痛护理\n### 4.2术后创面护理\n### 4.3术后排便护理\n## 5.肛瘘患者的康复指导\n### 5.1饮食与营养指导\n### 5.2运动与锻炼指导\n### 5.3复查与随访指导\n## 6.肛瘘患者的心理护理\n### 6.1心理压力的识别与评估\n### 6.2心理干预与支持\n### 6.3心理健康的维护与促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肛瘘患者的护理PPT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肛瘘概述及病因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肛瘘是指肛管与肛周皮肤之间的异常通道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肛管内的感染灶与肛周皮肤形成瘘管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肛瘘分为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低位肛瘘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高位肛瘘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低位肛瘘主要侵犯肛周皮下组织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高位肛瘘侵犯肛提肌以上组织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肛瘘的分类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单纯性肛瘘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：只有一个瘘管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复杂性肛瘘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：有两个或多个瘘管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复发性肛瘘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：手术后的肛瘘再次复发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8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肛腺感染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肛腺分泌物堵塞，导致感染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感染灶破溃形成肛瘘</a:t>
                </a:r>
                <a:endParaRPr/>
              </a:p>
            </p:txBody>
          </p:sp>
          <p:pic>
            <p:nvPicPr>
              <p:cNvPr id="24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肛裂反复发作，形成肛瘘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肛裂与肛管周围皮肤形成瘘管</a:t>
                </a:r>
                <a:endParaRPr/>
              </a:p>
            </p:txBody>
          </p:sp>
          <p:pic>
            <p:nvPicPr>
              <p:cNvPr id="24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痔疮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痔疮感染破溃，形成肛瘘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痔疮与肛管周围皮肤形成瘘管</a:t>
                </a:r>
                <a:endParaRPr/>
              </a:p>
            </p:txBody>
          </p:sp>
          <p:pic>
            <p:nvPicPr>
              <p:cNvPr id="25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肛周脓肿破溃形成肛瘘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肛管异物引起感染，形成肛瘘</a:t>
                </a:r>
                <a:endParaRPr/>
              </a:p>
            </p:txBody>
          </p:sp>
          <p:pic>
            <p:nvPicPr>
              <p:cNvPr id="25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肛瘘的发病原因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瘘管部位出现周期性疼痛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疼痛加剧时，肛周皮肤红肿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瘘管破溃，流出脓性分泌物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脓性分泌物伴有恶臭</a:t>
                </a:r>
                <a:endParaRPr/>
              </a:p>
            </p:txBody>
          </p:sp>
          <p:pic>
            <p:nvPicPr>
              <p:cNvPr id="2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瘙痒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肛周皮肤瘙痒不适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瘙痒症状夜间加重</a:t>
                </a:r>
                <a:endParaRPr/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肛瘘的临床表现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肛瘘的诊断与治疗</a:t>
            </a:r>
            <a:endParaRPr/>
          </a:p>
        </p:txBody>
      </p:sp>
      <p:sp>
        <p:nvSpPr>
          <p:cNvPr id="27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观察肛周皮肤红肿、疼痛、流脓等症状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用手指探查肛管内是否有瘘管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：了解肛瘘的位置和范围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：观察肛周脓肿和瘘管的情况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：精确显示肛瘘的位置和范围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肛瘘的诊断方法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肛瘘的治疗原则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保守治疗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针对轻度肛瘘，采取药物治疗和局部护理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控制感染，减轻症状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针对重症肛瘘，采取手术切除或挂线治疗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彻底清除感染灶，防止复发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肛瘘的手术方法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肛瘘切除术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切除肛瘘瘘管和感染灶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适用于低位肛瘘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肛瘘挂线术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利用橡皮筋勒紧肛瘘瘘管，逐渐切割瘘管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适用于高位肛瘘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肛瘘栓塞术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将栓塞物植入肛瘘瘘管，堵塞瘘管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适用于复杂性肛瘘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肛瘘患者的术前护理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增强信心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向患者解释手术方法和效果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增强患者对治疗的信心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消除顾虑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解答患者关于手术的疑问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消除患者的顾虑和紧张情绪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建立良好的心理状态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鼓励患者与家属沟通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建立良好的心理状态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术前3天进食低渣、低脂、高蛋白饮食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术前禁食12小时，禁饮8小时</a:t>
                </a:r>
                <a:endParaRPr/>
              </a:p>
            </p:txBody>
          </p:sp>
          <p:sp>
            <p:nvSpPr>
              <p:cNvPr id="3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饮食准备</a:t>
                </a:r>
                <a:endParaRPr/>
              </a:p>
            </p:txBody>
          </p:sp>
        </p:grpSp>
        <p:grpSp>
          <p:nvGrpSpPr>
            <p:cNvPr id="3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皮肤准备</a:t>
                </a:r>
                <a:endParaRPr/>
              </a:p>
            </p:txBody>
          </p:sp>
          <p:sp>
            <p:nvSpPr>
              <p:cNvPr id="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术前清洗肛周皮肤，保持清洁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术晨备皮，避免皮肤损伤</a:t>
                </a:r>
                <a:endParaRPr/>
              </a:p>
            </p:txBody>
          </p:sp>
        </p:grpSp>
        <p:grpSp>
          <p:nvGrpSpPr>
            <p:cNvPr id="3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肠道准备</a:t>
                </a:r>
                <a:endParaRPr/>
              </a:p>
            </p:txBody>
          </p:sp>
          <p:sp>
            <p:nvSpPr>
              <p:cNvPr id="4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术前3天口服肠道抗生素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术前1天清洁灌肠，排空肠道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术前生活准备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口服肠道抗生素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术前3天开始口服肠道抗生素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减少术后感染的机会</a:t>
                </a:r>
                <a:endParaRPr/>
              </a:p>
            </p:txBody>
          </p:sp>
          <p:sp>
            <p:nvSpPr>
              <p:cNvPr id="5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清洁灌肠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术前1天进行清洁灌肠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排空肠道，避免手术中损伤肠道</a:t>
                </a:r>
                <a:endParaRPr/>
              </a:p>
            </p:txBody>
          </p:sp>
          <p:sp>
            <p:nvSpPr>
              <p:cNvPr id="5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抑制排便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术前给予止泻药物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抑制排便，减少术后疼痛</a:t>
                </a:r>
                <a:endParaRPr/>
              </a:p>
            </p:txBody>
          </p:sp>
          <p:sp>
            <p:nvSpPr>
              <p:cNvPr id="5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术前肠道准备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https://d.book118.com/966214145005010050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肛瘘患者的护理PPT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2024-09-15T02:32:25.861</cp:lastPrinted>
  <dcterms:created xsi:type="dcterms:W3CDTF">2024-09-14T18:32:25Z</dcterms:created>
  <dcterms:modified xsi:type="dcterms:W3CDTF">2024-09-14T18:32:27Z</dcterms:modified>
</cp:coreProperties>
</file>