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2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9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9771A-872F-4E23-BDD7-85ECFFDC5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9AA7A-CA8A-4CDE-8D47-B44665255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6CCB4-64F2-4EC4-BCE9-BFA26966E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BE05A-E2AE-43EE-BBDA-C5422E808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C65250-FC37-4FFB-8DA5-E4491FD93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4E9149-7230-4E77-A37E-C2E46DA4A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263631-ED82-4895-83AC-C8745EFB7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BB08B-4647-4FC8-9BC7-B688764EC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EA62B-6ABD-4920-B08A-6B50E0FD3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7DDEF-E7D2-43BD-A6AA-435082BF5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662D1-EC33-4977-B3C4-697A11FC4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716" r:id="rId2"/>
    <p:sldLayoutId id="2147486717" r:id="rId3"/>
    <p:sldLayoutId id="2147486718" r:id="rId4"/>
    <p:sldLayoutId id="2147486719" r:id="rId5"/>
    <p:sldLayoutId id="2147486720" r:id="rId6"/>
    <p:sldLayoutId id="2147486721" r:id="rId7"/>
    <p:sldLayoutId id="2147486722" r:id="rId8"/>
    <p:sldLayoutId id="2147486723" r:id="rId9"/>
    <p:sldLayoutId id="2147486724" r:id="rId10"/>
    <p:sldLayoutId id="214748672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26" Type="http://schemas.openxmlformats.org/officeDocument/2006/relationships/tags" Target="../tags/tag194.xml" /><Relationship Id="rId27" Type="http://schemas.openxmlformats.org/officeDocument/2006/relationships/tags" Target="../tags/tag195.xml" /><Relationship Id="rId28" Type="http://schemas.openxmlformats.org/officeDocument/2006/relationships/tags" Target="../tags/tag196.xml" /><Relationship Id="rId29" Type="http://schemas.openxmlformats.org/officeDocument/2006/relationships/tags" Target="../tags/tag197.xml" /><Relationship Id="rId3" Type="http://schemas.openxmlformats.org/officeDocument/2006/relationships/tags" Target="../tags/tag171.xml" /><Relationship Id="rId30" Type="http://schemas.openxmlformats.org/officeDocument/2006/relationships/tags" Target="../tags/tag198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1423114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高分子工艺工程师年度总结及来年计划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来年工作计划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持续改进与创新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个人成长与职业发展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年度工作总结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专业知识与技能提升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年度工作总结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完成项目及成果</a:t>
            </a:r>
            <a:endParaRPr lang="zh-CN" altLang="en-US"/>
          </a:p>
        </p:txBody>
      </p:sp>
      <p:sp>
        <p:nvSpPr>
          <p:cNvPr id="104886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完成了高分子材料合成项目，提高了产品性能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参与了多个新产品的研发，推动了公司业务发展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在项目中获得了多项专利，提升了公司的技术实力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优化了生产工艺，降低了生产成本，提高了生产效率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892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实验失败：分析原因，调整方案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设备故障：及时维修，定期保养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原材料不足：提前预订，多方采购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团队协作问题：加强沟通，优化分工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工作亮点与不足</a:t>
            </a:r>
            <a:endParaRPr lang="zh-CN" altLang="en-US"/>
          </a:p>
        </p:txBody>
      </p:sp>
      <p:sp>
        <p:nvSpPr>
          <p:cNvPr id="104897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不足：在与客户沟通中存在表达不清的情况，需要加强沟通能力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不足：在项目进度管理上存在一定延误，需要加强时间管理能力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亮点：成功开发出高性能高分子材料，提高了产品质量和稳定性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亮点：优化生产工艺，降低成本，提高生产效率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团队合作与沟通</a:t>
            </a:r>
            <a:endParaRPr lang="zh-CN" altLang="en-US"/>
          </a:p>
        </p:txBody>
      </p:sp>
      <p:sp>
        <p:nvSpPr>
          <p:cNvPr id="104903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跨部门合作：与其他部门建立良好的合作关系，共同完成项目目标。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沟通技巧：掌握有效的沟通技巧，如倾听、表达、反馈等，增强团队凝聚力。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高效沟通：与团队成员保持及时、准确的信息传递，确保工作顺利进行。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协作精神：积极参与团队讨论和决策，共同解决问题，提高工作效率。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专业知识与技能提升</a:t>
            </a:r>
            <a:endParaRPr lang="zh-CN" altLang="en-US"/>
          </a:p>
        </p:txBody>
      </p:sp>
      <p:sp>
        <p:nvSpPr>
          <p:cNvPr id="10490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学习新理论、新技术</a:t>
            </a:r>
            <a:endParaRPr lang="zh-CN" altLang="en-US"/>
          </a:p>
        </p:txBody>
      </p:sp>
      <p:sp>
        <p:nvSpPr>
          <p:cNvPr id="104912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掌握高分子材料领域的新理论、新技术，提升专业素养。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学习国内外先进的生产工艺和技术，提高技术水平。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参加行业内的学术交流和技术培训，拓宽视野。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结合实际工作，将新理论、新技术应用到生产中，提高生产效率。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参与培训、研讨会</a:t>
            </a:r>
            <a:endParaRPr lang="zh-CN" altLang="en-US"/>
          </a:p>
        </p:txBody>
      </p:sp>
      <p:sp>
        <p:nvSpPr>
          <p:cNvPr id="104916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参加高分子材料领域内的专业培训和研讨会，提升自己的理论知识和实践技能。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学习行业前沿技术和最新研究成果，了解高分子材料的发展趋势和市场需求。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与行业专家和同行交流互动，拓展人脉资源，共同探讨高分子材料领域的发展方向。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分享自己的经验和心得，为行业的发展做出贡献。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发表论文、申请专利</a:t>
            </a:r>
            <a:endParaRPr lang="zh-CN" altLang="en-US"/>
          </a:p>
        </p:txBody>
      </p:sp>
      <p:sp>
        <p:nvSpPr>
          <p:cNvPr id="10492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发表了3篇论文，其中2篇被SCI收录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申请了2项发明专利，其中1项已获得授权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参与了多个研究项目，积累了丰富的实验经验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参加了多次学术交流活动，与同行交流心得体会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参与行业交流与合作</a:t>
            </a:r>
            <a:endParaRPr lang="zh-CN" altLang="en-US"/>
          </a:p>
        </p:txBody>
      </p:sp>
      <p:sp>
        <p:nvSpPr>
          <p:cNvPr id="104926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参与行业协会和组织，成为其中一员，扩大人脉和资源渠道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与供应商和客户保持良好沟通，了解市场需求和产品应用场景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参加国内外学术会议，了解高分子材料领域最新研究成果和趋势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与同行企业进行技术交流，共同探讨行业难题和解决方案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来年工作计划</a:t>
            </a:r>
            <a:endParaRPr lang="zh-CN" altLang="en-US"/>
          </a:p>
        </p:txBody>
      </p:sp>
      <p:sp>
        <p:nvSpPr>
          <p:cNvPr id="10493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目标设定与分解</a:t>
            </a:r>
            <a:endParaRPr lang="zh-CN" altLang="en-US"/>
          </a:p>
        </p:txBody>
      </p:sp>
      <p:sp>
        <p:nvSpPr>
          <p:cNvPr id="104936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目标：提高生产效率10%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分解：采购更便宜的原材料、减少浪费、提高生产效率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目标：降低成本5%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分解：优化工艺流程、引入新设备、培训员工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https://d.book118.com/966214231145010041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高分子工艺工程师年度总结及来年计划</vt:lpstr>
      <vt:lpstr>目录</vt:lpstr>
      <vt:lpstr>年度工作总结</vt:lpstr>
      <vt:lpstr>完成项目及成果</vt:lpstr>
      <vt:lpstr>遇到的问题及解决方案</vt:lpstr>
      <vt:lpstr>工作亮点与不足</vt:lpstr>
      <vt:lpstr>团队合作与沟通</vt:lpstr>
      <vt:lpstr>专业知识与技能提升</vt:lpstr>
      <vt:lpstr>学习新理论、新技术</vt:lpstr>
      <vt:lpstr>参与培训、研讨会</vt:lpstr>
      <vt:lpstr>发表论文、申请专利</vt:lpstr>
      <vt:lpstr>参与行业交流与合作</vt:lpstr>
      <vt:lpstr>来年工作计划</vt:lpstr>
      <vt:lpstr>目标设定与分解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2024-09-08T15:19:08.699</cp:lastPrinted>
  <dcterms:created xsi:type="dcterms:W3CDTF">2024-09-08T07:19:08Z</dcterms:created>
  <dcterms:modified xsi:type="dcterms:W3CDTF">2024-09-08T07:19:11Z</dcterms:modified>
</cp:coreProperties>
</file>