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69ACF-3107-4E7B-BA23-C98C7F635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63B12-F04B-4A78-8042-7948F02B9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CD2EE-7E23-4716-B371-EE28F0D1F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9C163-C10D-4720-9D9B-6CA0AC58E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2351B6-B2A3-4901-AD4D-3C470B5C4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01E16D-B405-4043-A033-ED4C64C07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31BDF9-9D86-4532-8839-D9EC6A336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3C51C-9F6B-4586-AAD2-BAB6E8913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B350F4-2F73-4F7D-9D35-FE52E212F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4CDD4-A6FF-4656-9A0B-121B7E6D0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4DD0B-0378-4910-899E-FAA893ACE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200210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安全识别和拒绝盗窃行为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安全识别盗窃行为的方法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拒绝盗窃行为的措施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应对盗窃行为的策略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提高公众对盗窃行为的认识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通过介绍盗窃行为的定义、危害及识别方法，帮助公众更好地了解和防范盗窃行为。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通过教育和宣传，增强公众的安全意识，减少盗窃行为的发生，维护社会稳定和安全。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9" r="19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52" r="280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盗窃行为是指未经他人同意，以非法占有为目的，秘密窃取他人财物的行为。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盗窃行为的定义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盗窃行为不仅侵犯他人的财产权益，还会给受害者带来心理和经济上的损失，同时破坏社会信任和安全感。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盗窃行为的危害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盗窃行为的定义和危害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安全识别盗窃行为的方法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留意人员的穿着和携带物品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是否穿着与场合不符，或者携带可疑的包裹、工具等。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识别惯犯和团伙作案特征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是否有多次作案的惯犯，或者团伙成员之间的暗号和配合行为。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注意观察人员的行为和举止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是否鬼鬼祟祟、左顾右盼，或者故意躲避监控等。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542" r="9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观察和识别可疑人员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298" b="112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309" b="173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注意异常物品和痕迹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检查门窗和锁具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是否有被破坏、撬动或者异常打开的痕迹。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留意室内物品的摆放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是否有被翻动、移动或者缺失的情况。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观察室外环境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是否有可疑的车辆、人员逗留，或者留下异常的标记和符号。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在关键区域和出入口安装监控摄像头，记录可疑人员的行为和活动。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安装监控摄像头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使用智能识别技术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配置报警系统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92" b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利用人脸识别、指纹识别等技术手段，对进出人员进行身份识别和记录。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在重要区域和物品上配置报警系统，一旦有异常情况发生，及时触发报警并通知相关人员。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利用技术手段进行监控和识别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拒绝盗窃行为的措施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通过定期的安全培训和教育，使员工充分认识到盗窃行为的危害性和防范盗窃的重要性。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教育员工养成良好的安全习惯，如不轻易透露个人信息、不随意放置贵重物品等。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培养员工安全习惯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培训员工学会识别可疑的盗窃行为，如异常举动、携带不明物品等，并及时报告。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识别可疑行为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加强安全意识和培训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建立完善的安全管理制度，明确各级人员的安全职责和权限，确保安全管理工作的有效实施。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250" r="9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制定安全管理制度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要求员工严格遵守安全规定，如进出登记、物品保管等，以减少盗窃行为的发生。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严格执行安全规定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917" r="89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917" r="22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定期对公司内部进行安全检查，及时发现和消除安全隐患，确保公司财产和员工安全。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https://d.book118.com/966220021005010044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2024-09-12T05:08:19.222</cp:lastPrinted>
  <dcterms:created xsi:type="dcterms:W3CDTF">2024-09-11T21:08:19Z</dcterms:created>
  <dcterms:modified xsi:type="dcterms:W3CDTF">2024-09-11T21:08:21Z</dcterms:modified>
</cp:coreProperties>
</file>